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81" r:id="rId13"/>
    <p:sldId id="267" r:id="rId14"/>
    <p:sldId id="272" r:id="rId15"/>
    <p:sldId id="269" r:id="rId16"/>
    <p:sldId id="271" r:id="rId17"/>
    <p:sldId id="268" r:id="rId18"/>
    <p:sldId id="270" r:id="rId19"/>
    <p:sldId id="273" r:id="rId20"/>
    <p:sldId id="274" r:id="rId21"/>
    <p:sldId id="277" r:id="rId22"/>
    <p:sldId id="275" r:id="rId23"/>
    <p:sldId id="278" r:id="rId24"/>
    <p:sldId id="279" r:id="rId25"/>
    <p:sldId id="280" r:id="rId26"/>
    <p:sldId id="284"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1531" rtl="0" fontAlgn="auto" latinLnBrk="0" hangingPunct="0">
      <a:lnSpc>
        <a:spcPts val="2300"/>
      </a:lnSpc>
      <a:spcBef>
        <a:spcPts val="0"/>
      </a:spcBef>
      <a:spcAft>
        <a:spcPts val="0"/>
      </a:spcAft>
      <a:buClrTx/>
      <a:buSzTx/>
      <a:buFontTx/>
      <a:buNone/>
      <a:tabLst/>
      <a:defRPr kumimoji="0" sz="1800" b="0" i="0" u="none" strike="noStrike" cap="none" spc="0" normalizeH="0" baseline="0">
        <a:ln>
          <a:noFill/>
        </a:ln>
        <a:solidFill>
          <a:srgbClr val="3A4E6E"/>
        </a:solidFill>
        <a:effectLst/>
        <a:uFillTx/>
        <a:latin typeface="+mn-lt"/>
        <a:ea typeface="+mn-ea"/>
        <a:cs typeface="+mn-cs"/>
        <a:sym typeface="Futura"/>
      </a:defRPr>
    </a:lvl1pPr>
    <a:lvl2pPr marL="0" marR="0" indent="342900" algn="r" defTabSz="821531" rtl="0" fontAlgn="auto" latinLnBrk="0" hangingPunct="0">
      <a:lnSpc>
        <a:spcPts val="2300"/>
      </a:lnSpc>
      <a:spcBef>
        <a:spcPts val="0"/>
      </a:spcBef>
      <a:spcAft>
        <a:spcPts val="0"/>
      </a:spcAft>
      <a:buClrTx/>
      <a:buSzTx/>
      <a:buFontTx/>
      <a:buNone/>
      <a:tabLst/>
      <a:defRPr kumimoji="0" sz="1800" b="0" i="0" u="none" strike="noStrike" cap="none" spc="0" normalizeH="0" baseline="0">
        <a:ln>
          <a:noFill/>
        </a:ln>
        <a:solidFill>
          <a:srgbClr val="3A4E6E"/>
        </a:solidFill>
        <a:effectLst/>
        <a:uFillTx/>
        <a:latin typeface="+mn-lt"/>
        <a:ea typeface="+mn-ea"/>
        <a:cs typeface="+mn-cs"/>
        <a:sym typeface="Futura"/>
      </a:defRPr>
    </a:lvl2pPr>
    <a:lvl3pPr marL="0" marR="0" indent="685800" algn="r" defTabSz="821531" rtl="0" fontAlgn="auto" latinLnBrk="0" hangingPunct="0">
      <a:lnSpc>
        <a:spcPts val="2300"/>
      </a:lnSpc>
      <a:spcBef>
        <a:spcPts val="0"/>
      </a:spcBef>
      <a:spcAft>
        <a:spcPts val="0"/>
      </a:spcAft>
      <a:buClrTx/>
      <a:buSzTx/>
      <a:buFontTx/>
      <a:buNone/>
      <a:tabLst/>
      <a:defRPr kumimoji="0" sz="1800" b="0" i="0" u="none" strike="noStrike" cap="none" spc="0" normalizeH="0" baseline="0">
        <a:ln>
          <a:noFill/>
        </a:ln>
        <a:solidFill>
          <a:srgbClr val="3A4E6E"/>
        </a:solidFill>
        <a:effectLst/>
        <a:uFillTx/>
        <a:latin typeface="+mn-lt"/>
        <a:ea typeface="+mn-ea"/>
        <a:cs typeface="+mn-cs"/>
        <a:sym typeface="Futura"/>
      </a:defRPr>
    </a:lvl3pPr>
    <a:lvl4pPr marL="0" marR="0" indent="1028700" algn="r" defTabSz="821531" rtl="0" fontAlgn="auto" latinLnBrk="0" hangingPunct="0">
      <a:lnSpc>
        <a:spcPts val="2300"/>
      </a:lnSpc>
      <a:spcBef>
        <a:spcPts val="0"/>
      </a:spcBef>
      <a:spcAft>
        <a:spcPts val="0"/>
      </a:spcAft>
      <a:buClrTx/>
      <a:buSzTx/>
      <a:buFontTx/>
      <a:buNone/>
      <a:tabLst/>
      <a:defRPr kumimoji="0" sz="1800" b="0" i="0" u="none" strike="noStrike" cap="none" spc="0" normalizeH="0" baseline="0">
        <a:ln>
          <a:noFill/>
        </a:ln>
        <a:solidFill>
          <a:srgbClr val="3A4E6E"/>
        </a:solidFill>
        <a:effectLst/>
        <a:uFillTx/>
        <a:latin typeface="+mn-lt"/>
        <a:ea typeface="+mn-ea"/>
        <a:cs typeface="+mn-cs"/>
        <a:sym typeface="Futura"/>
      </a:defRPr>
    </a:lvl4pPr>
    <a:lvl5pPr marL="0" marR="0" indent="1371600" algn="r" defTabSz="821531" rtl="0" fontAlgn="auto" latinLnBrk="0" hangingPunct="0">
      <a:lnSpc>
        <a:spcPts val="2300"/>
      </a:lnSpc>
      <a:spcBef>
        <a:spcPts val="0"/>
      </a:spcBef>
      <a:spcAft>
        <a:spcPts val="0"/>
      </a:spcAft>
      <a:buClrTx/>
      <a:buSzTx/>
      <a:buFontTx/>
      <a:buNone/>
      <a:tabLst/>
      <a:defRPr kumimoji="0" sz="1800" b="0" i="0" u="none" strike="noStrike" cap="none" spc="0" normalizeH="0" baseline="0">
        <a:ln>
          <a:noFill/>
        </a:ln>
        <a:solidFill>
          <a:srgbClr val="3A4E6E"/>
        </a:solidFill>
        <a:effectLst/>
        <a:uFillTx/>
        <a:latin typeface="+mn-lt"/>
        <a:ea typeface="+mn-ea"/>
        <a:cs typeface="+mn-cs"/>
        <a:sym typeface="Futura"/>
      </a:defRPr>
    </a:lvl5pPr>
    <a:lvl6pPr marL="0" marR="0" indent="1714500" algn="r" defTabSz="821531" rtl="0" fontAlgn="auto" latinLnBrk="0" hangingPunct="0">
      <a:lnSpc>
        <a:spcPts val="2300"/>
      </a:lnSpc>
      <a:spcBef>
        <a:spcPts val="0"/>
      </a:spcBef>
      <a:spcAft>
        <a:spcPts val="0"/>
      </a:spcAft>
      <a:buClrTx/>
      <a:buSzTx/>
      <a:buFontTx/>
      <a:buNone/>
      <a:tabLst/>
      <a:defRPr kumimoji="0" sz="1800" b="0" i="0" u="none" strike="noStrike" cap="none" spc="0" normalizeH="0" baseline="0">
        <a:ln>
          <a:noFill/>
        </a:ln>
        <a:solidFill>
          <a:srgbClr val="3A4E6E"/>
        </a:solidFill>
        <a:effectLst/>
        <a:uFillTx/>
        <a:latin typeface="+mn-lt"/>
        <a:ea typeface="+mn-ea"/>
        <a:cs typeface="+mn-cs"/>
        <a:sym typeface="Futura"/>
      </a:defRPr>
    </a:lvl6pPr>
    <a:lvl7pPr marL="0" marR="0" indent="2057400" algn="r" defTabSz="821531" rtl="0" fontAlgn="auto" latinLnBrk="0" hangingPunct="0">
      <a:lnSpc>
        <a:spcPts val="2300"/>
      </a:lnSpc>
      <a:spcBef>
        <a:spcPts val="0"/>
      </a:spcBef>
      <a:spcAft>
        <a:spcPts val="0"/>
      </a:spcAft>
      <a:buClrTx/>
      <a:buSzTx/>
      <a:buFontTx/>
      <a:buNone/>
      <a:tabLst/>
      <a:defRPr kumimoji="0" sz="1800" b="0" i="0" u="none" strike="noStrike" cap="none" spc="0" normalizeH="0" baseline="0">
        <a:ln>
          <a:noFill/>
        </a:ln>
        <a:solidFill>
          <a:srgbClr val="3A4E6E"/>
        </a:solidFill>
        <a:effectLst/>
        <a:uFillTx/>
        <a:latin typeface="+mn-lt"/>
        <a:ea typeface="+mn-ea"/>
        <a:cs typeface="+mn-cs"/>
        <a:sym typeface="Futura"/>
      </a:defRPr>
    </a:lvl7pPr>
    <a:lvl8pPr marL="0" marR="0" indent="2400300" algn="r" defTabSz="821531" rtl="0" fontAlgn="auto" latinLnBrk="0" hangingPunct="0">
      <a:lnSpc>
        <a:spcPts val="2300"/>
      </a:lnSpc>
      <a:spcBef>
        <a:spcPts val="0"/>
      </a:spcBef>
      <a:spcAft>
        <a:spcPts val="0"/>
      </a:spcAft>
      <a:buClrTx/>
      <a:buSzTx/>
      <a:buFontTx/>
      <a:buNone/>
      <a:tabLst/>
      <a:defRPr kumimoji="0" sz="1800" b="0" i="0" u="none" strike="noStrike" cap="none" spc="0" normalizeH="0" baseline="0">
        <a:ln>
          <a:noFill/>
        </a:ln>
        <a:solidFill>
          <a:srgbClr val="3A4E6E"/>
        </a:solidFill>
        <a:effectLst/>
        <a:uFillTx/>
        <a:latin typeface="+mn-lt"/>
        <a:ea typeface="+mn-ea"/>
        <a:cs typeface="+mn-cs"/>
        <a:sym typeface="Futura"/>
      </a:defRPr>
    </a:lvl8pPr>
    <a:lvl9pPr marL="0" marR="0" indent="2743200" algn="r" defTabSz="821531" rtl="0" fontAlgn="auto" latinLnBrk="0" hangingPunct="0">
      <a:lnSpc>
        <a:spcPts val="2300"/>
      </a:lnSpc>
      <a:spcBef>
        <a:spcPts val="0"/>
      </a:spcBef>
      <a:spcAft>
        <a:spcPts val="0"/>
      </a:spcAft>
      <a:buClrTx/>
      <a:buSzTx/>
      <a:buFontTx/>
      <a:buNone/>
      <a:tabLst/>
      <a:defRPr kumimoji="0" sz="1800" b="0" i="0" u="none" strike="noStrike" cap="none" spc="0" normalizeH="0" baseline="0">
        <a:ln>
          <a:noFill/>
        </a:ln>
        <a:solidFill>
          <a:srgbClr val="3A4E6E"/>
        </a:solidFill>
        <a:effectLst/>
        <a:uFillTx/>
        <a:latin typeface="+mn-lt"/>
        <a:ea typeface="+mn-ea"/>
        <a:cs typeface="+mn-cs"/>
        <a:sym typeface="Futur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3A4E6E"/>
        </a:fontRef>
        <a:srgbClr val="3A4E6E"/>
      </a:tcTxStyle>
      <a:tcStyle>
        <a:tcBdr>
          <a:left>
            <a:ln w="12700" cap="flat">
              <a:solidFill>
                <a:srgbClr val="3A4E6E"/>
              </a:solidFill>
              <a:prstDash val="solid"/>
              <a:miter lim="400000"/>
            </a:ln>
          </a:left>
          <a:right>
            <a:ln w="12700" cap="flat">
              <a:solidFill>
                <a:srgbClr val="3A4E6E"/>
              </a:solidFill>
              <a:prstDash val="solid"/>
              <a:miter lim="400000"/>
            </a:ln>
          </a:right>
          <a:top>
            <a:ln w="12700" cap="flat">
              <a:solidFill>
                <a:srgbClr val="3A4E6E"/>
              </a:solidFill>
              <a:prstDash val="solid"/>
              <a:miter lim="400000"/>
            </a:ln>
          </a:top>
          <a:bottom>
            <a:ln w="12700" cap="flat">
              <a:solidFill>
                <a:srgbClr val="3A4E6E"/>
              </a:solidFill>
              <a:prstDash val="solid"/>
              <a:miter lim="400000"/>
            </a:ln>
          </a:bottom>
          <a:insideH>
            <a:ln w="12700" cap="flat">
              <a:solidFill>
                <a:srgbClr val="3A4E6E"/>
              </a:solidFill>
              <a:prstDash val="solid"/>
              <a:miter lim="400000"/>
            </a:ln>
          </a:insideH>
          <a:insideV>
            <a:ln w="12700" cap="flat">
              <a:solidFill>
                <a:srgbClr val="3A4E6E"/>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3A4E6E"/>
        </a:fontRef>
        <a:srgbClr val="3A4E6E"/>
      </a:tcTxStyle>
      <a:tcStyle>
        <a:tcBdr>
          <a:left>
            <a:ln w="12700" cap="flat">
              <a:solidFill>
                <a:srgbClr val="3A4E6E"/>
              </a:solidFill>
              <a:prstDash val="solid"/>
              <a:miter lim="400000"/>
            </a:ln>
          </a:left>
          <a:right>
            <a:ln w="12700" cap="flat">
              <a:solidFill>
                <a:srgbClr val="3A4E6E"/>
              </a:solidFill>
              <a:prstDash val="solid"/>
              <a:miter lim="400000"/>
            </a:ln>
          </a:right>
          <a:top>
            <a:ln w="12700" cap="flat">
              <a:solidFill>
                <a:srgbClr val="3A4E6E"/>
              </a:solidFill>
              <a:prstDash val="solid"/>
              <a:miter lim="400000"/>
            </a:ln>
          </a:top>
          <a:bottom>
            <a:ln w="12700" cap="flat">
              <a:solidFill>
                <a:srgbClr val="3A4E6E"/>
              </a:solidFill>
              <a:prstDash val="solid"/>
              <a:miter lim="400000"/>
            </a:ln>
          </a:bottom>
          <a:insideH>
            <a:ln w="12700" cap="flat">
              <a:solidFill>
                <a:srgbClr val="3A4E6E"/>
              </a:solidFill>
              <a:prstDash val="solid"/>
              <a:miter lim="400000"/>
            </a:ln>
          </a:insideH>
          <a:insideV>
            <a:ln w="12700" cap="flat">
              <a:solidFill>
                <a:srgbClr val="3A4E6E"/>
              </a:solidFill>
              <a:prstDash val="solid"/>
              <a:miter lim="400000"/>
            </a:ln>
          </a:insideV>
        </a:tcBdr>
        <a:fill>
          <a:noFill/>
        </a:fill>
      </a:tcStyle>
    </a:firstCol>
    <a:lastRow>
      <a:tcTxStyle b="off" i="off">
        <a:fontRef idx="minor">
          <a:srgbClr val="3A4E6E"/>
        </a:fontRef>
        <a:srgbClr val="3A4E6E"/>
      </a:tcTxStyle>
      <a:tcStyle>
        <a:tcBdr>
          <a:left>
            <a:ln w="12700" cap="flat">
              <a:solidFill>
                <a:srgbClr val="3A4E6E"/>
              </a:solidFill>
              <a:prstDash val="solid"/>
              <a:miter lim="400000"/>
            </a:ln>
          </a:left>
          <a:right>
            <a:ln w="12700" cap="flat">
              <a:solidFill>
                <a:srgbClr val="3A4E6E"/>
              </a:solidFill>
              <a:prstDash val="solid"/>
              <a:miter lim="400000"/>
            </a:ln>
          </a:right>
          <a:top>
            <a:ln w="25400" cap="flat">
              <a:solidFill>
                <a:srgbClr val="3A4E6E"/>
              </a:solidFill>
              <a:prstDash val="solid"/>
              <a:miter lim="400000"/>
            </a:ln>
          </a:top>
          <a:bottom>
            <a:ln w="12700" cap="flat">
              <a:solidFill>
                <a:srgbClr val="3A4E6E"/>
              </a:solidFill>
              <a:prstDash val="solid"/>
              <a:miter lim="400000"/>
            </a:ln>
          </a:bottom>
          <a:insideH>
            <a:ln w="12700" cap="flat">
              <a:solidFill>
                <a:srgbClr val="3A4E6E"/>
              </a:solidFill>
              <a:prstDash val="solid"/>
              <a:miter lim="400000"/>
            </a:ln>
          </a:insideH>
          <a:insideV>
            <a:ln w="12700" cap="flat">
              <a:solidFill>
                <a:srgbClr val="3A4E6E"/>
              </a:solidFill>
              <a:prstDash val="solid"/>
              <a:miter lim="400000"/>
            </a:ln>
          </a:insideV>
        </a:tcBdr>
        <a:fill>
          <a:noFill/>
        </a:fill>
      </a:tcStyle>
    </a:lastRow>
    <a:firstRow>
      <a:tcTxStyle b="off" i="off">
        <a:fontRef idx="minor">
          <a:srgbClr val="3A4E6E"/>
        </a:fontRef>
        <a:srgbClr val="3A4E6E"/>
      </a:tcTxStyle>
      <a:tcStyle>
        <a:tcBdr>
          <a:left>
            <a:ln w="12700" cap="flat">
              <a:solidFill>
                <a:srgbClr val="3A4E6E"/>
              </a:solidFill>
              <a:prstDash val="solid"/>
              <a:miter lim="400000"/>
            </a:ln>
          </a:left>
          <a:right>
            <a:ln w="12700" cap="flat">
              <a:solidFill>
                <a:srgbClr val="3A4E6E"/>
              </a:solidFill>
              <a:prstDash val="solid"/>
              <a:miter lim="400000"/>
            </a:ln>
          </a:right>
          <a:top>
            <a:ln w="12700" cap="flat">
              <a:solidFill>
                <a:srgbClr val="3A4E6E"/>
              </a:solidFill>
              <a:prstDash val="solid"/>
              <a:miter lim="400000"/>
            </a:ln>
          </a:top>
          <a:bottom>
            <a:ln w="12700" cap="flat">
              <a:solidFill>
                <a:srgbClr val="3A4E6E"/>
              </a:solidFill>
              <a:prstDash val="solid"/>
              <a:miter lim="400000"/>
            </a:ln>
          </a:bottom>
          <a:insideH>
            <a:ln w="12700" cap="flat">
              <a:solidFill>
                <a:srgbClr val="3A4E6E"/>
              </a:solidFill>
              <a:prstDash val="solid"/>
              <a:miter lim="400000"/>
            </a:ln>
          </a:insideH>
          <a:insideV>
            <a:ln w="12700" cap="flat">
              <a:solidFill>
                <a:srgbClr val="3A4E6E"/>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3" d="100"/>
          <a:sy n="53" d="100"/>
        </p:scale>
        <p:origin x="798"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xfrm>
            <a:off x="1143000" y="685800"/>
            <a:ext cx="4572000" cy="3429000"/>
          </a:xfrm>
          <a:prstGeom prst="rect">
            <a:avLst/>
          </a:prstGeom>
        </p:spPr>
        <p:txBody>
          <a:bodyPr/>
          <a:lstStyle/>
          <a:p>
            <a:endParaRPr/>
          </a:p>
        </p:txBody>
      </p:sp>
      <p:sp>
        <p:nvSpPr>
          <p:cNvPr id="444" name="Shape 44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3000">
        <a:latin typeface="Lucida Grande"/>
        <a:ea typeface="Lucida Grande"/>
        <a:cs typeface="Lucida Grande"/>
        <a:sym typeface="Lucida Grande"/>
      </a:defRPr>
    </a:lvl1pPr>
    <a:lvl2pPr indent="228600" defTabSz="584200" latinLnBrk="0">
      <a:defRPr sz="3000">
        <a:latin typeface="Lucida Grande"/>
        <a:ea typeface="Lucida Grande"/>
        <a:cs typeface="Lucida Grande"/>
        <a:sym typeface="Lucida Grande"/>
      </a:defRPr>
    </a:lvl2pPr>
    <a:lvl3pPr indent="457200" defTabSz="584200" latinLnBrk="0">
      <a:defRPr sz="3000">
        <a:latin typeface="Lucida Grande"/>
        <a:ea typeface="Lucida Grande"/>
        <a:cs typeface="Lucida Grande"/>
        <a:sym typeface="Lucida Grande"/>
      </a:defRPr>
    </a:lvl3pPr>
    <a:lvl4pPr indent="685800" defTabSz="584200" latinLnBrk="0">
      <a:defRPr sz="3000">
        <a:latin typeface="Lucida Grande"/>
        <a:ea typeface="Lucida Grande"/>
        <a:cs typeface="Lucida Grande"/>
        <a:sym typeface="Lucida Grande"/>
      </a:defRPr>
    </a:lvl4pPr>
    <a:lvl5pPr indent="914400" defTabSz="584200" latinLnBrk="0">
      <a:defRPr sz="3000">
        <a:latin typeface="Lucida Grande"/>
        <a:ea typeface="Lucida Grande"/>
        <a:cs typeface="Lucida Grande"/>
        <a:sym typeface="Lucida Grande"/>
      </a:defRPr>
    </a:lvl5pPr>
    <a:lvl6pPr indent="1143000" defTabSz="584200" latinLnBrk="0">
      <a:defRPr sz="3000">
        <a:latin typeface="Lucida Grande"/>
        <a:ea typeface="Lucida Grande"/>
        <a:cs typeface="Lucida Grande"/>
        <a:sym typeface="Lucida Grande"/>
      </a:defRPr>
    </a:lvl6pPr>
    <a:lvl7pPr indent="1371600" defTabSz="584200" latinLnBrk="0">
      <a:defRPr sz="3000">
        <a:latin typeface="Lucida Grande"/>
        <a:ea typeface="Lucida Grande"/>
        <a:cs typeface="Lucida Grande"/>
        <a:sym typeface="Lucida Grande"/>
      </a:defRPr>
    </a:lvl7pPr>
    <a:lvl8pPr indent="1600200" defTabSz="584200" latinLnBrk="0">
      <a:defRPr sz="3000">
        <a:latin typeface="Lucida Grande"/>
        <a:ea typeface="Lucida Grande"/>
        <a:cs typeface="Lucida Grande"/>
        <a:sym typeface="Lucida Grande"/>
      </a:defRPr>
    </a:lvl8pPr>
    <a:lvl9pPr indent="1828800" defTabSz="584200" latinLnBrk="0">
      <a:defRPr sz="30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solidFill>
          <a:srgbClr val="F4F3F5"/>
        </a:solidFill>
        <a:effectLst/>
      </p:bgPr>
    </p:bg>
    <p:spTree>
      <p:nvGrpSpPr>
        <p:cNvPr id="1" name=""/>
        <p:cNvGrpSpPr/>
        <p:nvPr/>
      </p:nvGrpSpPr>
      <p:grpSpPr>
        <a:xfrm>
          <a:off x="0" y="0"/>
          <a:ext cx="0" cy="0"/>
          <a:chOff x="0" y="0"/>
          <a:chExt cx="0" cy="0"/>
        </a:xfrm>
      </p:grpSpPr>
      <p:sp>
        <p:nvSpPr>
          <p:cNvPr id="11" name="Presenter: Name Surname"/>
          <p:cNvSpPr txBox="1">
            <a:spLocks noGrp="1"/>
          </p:cNvSpPr>
          <p:nvPr>
            <p:ph type="body" sz="quarter" idx="21"/>
          </p:nvPr>
        </p:nvSpPr>
        <p:spPr>
          <a:xfrm>
            <a:off x="8863903" y="11634390"/>
            <a:ext cx="6643689" cy="698501"/>
          </a:xfrm>
          <a:prstGeom prst="rect">
            <a:avLst/>
          </a:prstGeom>
          <a:solidFill>
            <a:srgbClr val="CB7679"/>
          </a:solidFill>
        </p:spPr>
        <p:txBody>
          <a:bodyPr lIns="71437" tIns="71437" rIns="71437" bIns="71437" anchor="ctr">
            <a:spAutoFit/>
          </a:bodyPr>
          <a:lstStyle>
            <a:lvl1pPr algn="ctr" defTabSz="821531">
              <a:lnSpc>
                <a:spcPts val="3900"/>
              </a:lnSpc>
              <a:spcBef>
                <a:spcPts val="0"/>
              </a:spcBef>
              <a:defRPr sz="3200" i="1">
                <a:solidFill>
                  <a:srgbClr val="FFFFFF"/>
                </a:solidFill>
                <a:uFillTx/>
                <a:latin typeface="+mn-lt"/>
                <a:ea typeface="+mn-ea"/>
                <a:cs typeface="+mn-cs"/>
                <a:sym typeface="Futura"/>
              </a:defRPr>
            </a:lvl1pPr>
          </a:lstStyle>
          <a:p>
            <a:r>
              <a:t>Presenter: Name Surname</a:t>
            </a:r>
          </a:p>
        </p:txBody>
      </p:sp>
      <p:sp>
        <p:nvSpPr>
          <p:cNvPr id="12" name="Bitter Sweet"/>
          <p:cNvSpPr txBox="1">
            <a:spLocks noGrp="1"/>
          </p:cNvSpPr>
          <p:nvPr>
            <p:ph type="body" sz="quarter" idx="22"/>
          </p:nvPr>
        </p:nvSpPr>
        <p:spPr>
          <a:xfrm>
            <a:off x="6873580" y="3065144"/>
            <a:ext cx="10636840" cy="5394962"/>
          </a:xfrm>
          <a:prstGeom prst="rect">
            <a:avLst/>
          </a:prstGeom>
        </p:spPr>
        <p:txBody>
          <a:bodyPr lIns="71437" tIns="71437" rIns="71437" bIns="71437" anchor="ctr">
            <a:spAutoFit/>
          </a:bodyPr>
          <a:lstStyle>
            <a:lvl1pPr algn="ctr" defTabSz="821531">
              <a:spcBef>
                <a:spcPts val="0"/>
              </a:spcBef>
              <a:defRPr sz="16600" cap="all">
                <a:solidFill>
                  <a:srgbClr val="3A4E6E"/>
                </a:solidFill>
                <a:uFillTx/>
                <a:latin typeface="+mn-lt"/>
                <a:ea typeface="+mn-ea"/>
                <a:cs typeface="+mn-cs"/>
                <a:sym typeface="Futura"/>
              </a:defRPr>
            </a:lvl1pPr>
          </a:lstStyle>
          <a:p>
            <a:r>
              <a:t>Bitter Sweet</a:t>
            </a:r>
          </a:p>
        </p:txBody>
      </p:sp>
      <p:sp>
        <p:nvSpPr>
          <p:cNvPr id="13" name="Designed by Graphic Node"/>
          <p:cNvSpPr txBox="1">
            <a:spLocks noGrp="1"/>
          </p:cNvSpPr>
          <p:nvPr>
            <p:ph type="body" sz="quarter" idx="23"/>
          </p:nvPr>
        </p:nvSpPr>
        <p:spPr>
          <a:xfrm>
            <a:off x="9942156" y="8191500"/>
            <a:ext cx="4499688" cy="523876"/>
          </a:xfrm>
          <a:prstGeom prst="rect">
            <a:avLst/>
          </a:prstGeom>
        </p:spPr>
        <p:txBody>
          <a:bodyPr wrap="none" lIns="71437" tIns="71437" rIns="71437" bIns="71437" anchor="ctr">
            <a:spAutoFit/>
          </a:bodyPr>
          <a:lstStyle>
            <a:lvl1pPr algn="ctr" defTabSz="821531">
              <a:lnSpc>
                <a:spcPts val="2700"/>
              </a:lnSpc>
              <a:spcBef>
                <a:spcPts val="0"/>
              </a:spcBef>
              <a:defRPr sz="2200" cap="all" spc="110">
                <a:solidFill>
                  <a:srgbClr val="3A4E6E"/>
                </a:solidFill>
                <a:uFillTx/>
                <a:latin typeface="Avenir Next Regular"/>
                <a:ea typeface="Avenir Next Regular"/>
                <a:cs typeface="Avenir Next Regular"/>
                <a:sym typeface="Avenir Next Regular"/>
              </a:defRPr>
            </a:lvl1pPr>
          </a:lstStyle>
          <a:p>
            <a:r>
              <a:t>Designed by Graphic Node</a:t>
            </a:r>
          </a:p>
        </p:txBody>
      </p:sp>
      <p:sp>
        <p:nvSpPr>
          <p:cNvPr id="14"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s Quote Collage">
    <p:bg>
      <p:bgPr>
        <a:solidFill>
          <a:srgbClr val="F4F3F5"/>
        </a:solidFill>
        <a:effectLst/>
      </p:bgPr>
    </p:bg>
    <p:spTree>
      <p:nvGrpSpPr>
        <p:cNvPr id="1" name=""/>
        <p:cNvGrpSpPr/>
        <p:nvPr/>
      </p:nvGrpSpPr>
      <p:grpSpPr>
        <a:xfrm>
          <a:off x="0" y="0"/>
          <a:ext cx="0" cy="0"/>
          <a:chOff x="0" y="0"/>
          <a:chExt cx="0" cy="0"/>
        </a:xfrm>
      </p:grpSpPr>
      <p:sp>
        <p:nvSpPr>
          <p:cNvPr id="108" name="blanket-2642601_1280.jpg"/>
          <p:cNvSpPr>
            <a:spLocks noGrp="1"/>
          </p:cNvSpPr>
          <p:nvPr>
            <p:ph type="pic" sz="quarter" idx="21"/>
          </p:nvPr>
        </p:nvSpPr>
        <p:spPr>
          <a:xfrm>
            <a:off x="-726535" y="285750"/>
            <a:ext cx="7365454" cy="5339954"/>
          </a:xfrm>
          <a:prstGeom prst="rect">
            <a:avLst/>
          </a:prstGeom>
        </p:spPr>
        <p:txBody>
          <a:bodyPr lIns="91439" tIns="45719" rIns="91439" bIns="45719">
            <a:noAutofit/>
          </a:bodyPr>
          <a:lstStyle/>
          <a:p>
            <a:endParaRPr/>
          </a:p>
        </p:txBody>
      </p:sp>
      <p:sp>
        <p:nvSpPr>
          <p:cNvPr id="109" name="blanket-2642601_1280.jpg"/>
          <p:cNvSpPr>
            <a:spLocks noGrp="1"/>
          </p:cNvSpPr>
          <p:nvPr>
            <p:ph type="pic" sz="quarter" idx="22"/>
          </p:nvPr>
        </p:nvSpPr>
        <p:spPr>
          <a:xfrm>
            <a:off x="17750435" y="285750"/>
            <a:ext cx="7365454" cy="5339954"/>
          </a:xfrm>
          <a:prstGeom prst="rect">
            <a:avLst/>
          </a:prstGeom>
        </p:spPr>
        <p:txBody>
          <a:bodyPr lIns="91439" tIns="45719" rIns="91439" bIns="45719">
            <a:noAutofit/>
          </a:bodyPr>
          <a:lstStyle/>
          <a:p>
            <a:endParaRPr/>
          </a:p>
        </p:txBody>
      </p:sp>
      <p:sp>
        <p:nvSpPr>
          <p:cNvPr id="110" name="blanket-2642601_1280.jpg"/>
          <p:cNvSpPr>
            <a:spLocks noGrp="1"/>
          </p:cNvSpPr>
          <p:nvPr>
            <p:ph type="pic" idx="23"/>
          </p:nvPr>
        </p:nvSpPr>
        <p:spPr>
          <a:xfrm>
            <a:off x="274490" y="-314419"/>
            <a:ext cx="23801264" cy="17255916"/>
          </a:xfrm>
          <a:prstGeom prst="rect">
            <a:avLst/>
          </a:prstGeom>
        </p:spPr>
        <p:txBody>
          <a:bodyPr lIns="91439" tIns="45719" rIns="91439" bIns="45719">
            <a:noAutofit/>
          </a:bodyPr>
          <a:lstStyle/>
          <a:p>
            <a:endParaRPr/>
          </a:p>
        </p:txBody>
      </p:sp>
      <p:sp>
        <p:nvSpPr>
          <p:cNvPr id="111" name="Rectangle"/>
          <p:cNvSpPr/>
          <p:nvPr/>
        </p:nvSpPr>
        <p:spPr>
          <a:xfrm>
            <a:off x="6693096" y="285750"/>
            <a:ext cx="11043974" cy="5339954"/>
          </a:xfrm>
          <a:prstGeom prst="rect">
            <a:avLst/>
          </a:prstGeom>
          <a:blipFill>
            <a:blip r:embed="rId2"/>
          </a:blipFill>
          <a:ln w="12700">
            <a:miter lim="400000"/>
          </a:ln>
          <a:effectLst>
            <a:outerShdw blurRad="50800" dist="25400" dir="5400000" rotWithShape="0">
              <a:srgbClr val="000000">
                <a:alpha val="50000"/>
              </a:srgbClr>
            </a:outerShdw>
          </a:effectLst>
        </p:spPr>
        <p:txBody>
          <a:bodyPr lIns="535781" tIns="535781" rIns="535781" bIns="535781"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2" name="“Sed ut perspiciatis unde omnis iste natus error sit voluptatem doloremque, totam rem aperiam, eaque ipsa quae ab illo architecto.”"/>
          <p:cNvSpPr txBox="1">
            <a:spLocks noGrp="1"/>
          </p:cNvSpPr>
          <p:nvPr>
            <p:ph type="body" sz="quarter" idx="24"/>
          </p:nvPr>
        </p:nvSpPr>
        <p:spPr>
          <a:xfrm>
            <a:off x="9105005" y="1124148"/>
            <a:ext cx="6179345" cy="2984501"/>
          </a:xfrm>
          <a:prstGeom prst="rect">
            <a:avLst/>
          </a:prstGeom>
        </p:spPr>
        <p:txBody>
          <a:bodyPr lIns="71437" tIns="71437" rIns="71437" bIns="71437" anchor="ctr">
            <a:spAutoFit/>
          </a:bodyPr>
          <a:lstStyle>
            <a:lvl1pPr algn="ctr" defTabSz="821531">
              <a:lnSpc>
                <a:spcPts val="5800"/>
              </a:lnSpc>
              <a:spcBef>
                <a:spcPts val="0"/>
              </a:spcBef>
              <a:defRPr sz="3200" i="1">
                <a:solidFill>
                  <a:srgbClr val="FFFFFF"/>
                </a:solidFill>
                <a:uFillTx/>
                <a:latin typeface="+mn-lt"/>
                <a:ea typeface="+mn-ea"/>
                <a:cs typeface="+mn-cs"/>
                <a:sym typeface="Futura"/>
              </a:defRPr>
            </a:lvl1pPr>
          </a:lstStyle>
          <a:p>
            <a:r>
              <a:t>“Sed ut perspiciatis unde omnis iste natus error sit voluptatem doloremque, totam rem aperiam, eaque ipsa quae ab illo architecto.”</a:t>
            </a:r>
          </a:p>
        </p:txBody>
      </p:sp>
      <p:sp>
        <p:nvSpPr>
          <p:cNvPr id="113" name="- Sunt Explicabo"/>
          <p:cNvSpPr txBox="1">
            <a:spLocks noGrp="1"/>
          </p:cNvSpPr>
          <p:nvPr>
            <p:ph type="body" sz="quarter" idx="25"/>
          </p:nvPr>
        </p:nvSpPr>
        <p:spPr>
          <a:xfrm>
            <a:off x="11824522" y="4472781"/>
            <a:ext cx="3270987" cy="698501"/>
          </a:xfrm>
          <a:prstGeom prst="rect">
            <a:avLst/>
          </a:prstGeom>
        </p:spPr>
        <p:txBody>
          <a:bodyPr wrap="none" lIns="71437" tIns="71437" rIns="71437" bIns="71437" anchor="ctr">
            <a:spAutoFit/>
          </a:bodyPr>
          <a:lstStyle>
            <a:lvl1pPr algn="ctr" defTabSz="821531">
              <a:lnSpc>
                <a:spcPts val="5800"/>
              </a:lnSpc>
              <a:spcBef>
                <a:spcPts val="0"/>
              </a:spcBef>
              <a:defRPr sz="3200" i="1">
                <a:solidFill>
                  <a:srgbClr val="FFFFFF"/>
                </a:solidFill>
                <a:uFillTx/>
                <a:latin typeface="+mn-lt"/>
                <a:ea typeface="+mn-ea"/>
                <a:cs typeface="+mn-cs"/>
                <a:sym typeface="Futura"/>
              </a:defRPr>
            </a:lvl1pPr>
          </a:lstStyle>
          <a:p>
            <a:r>
              <a:t>- Sunt Explicabo</a:t>
            </a:r>
          </a:p>
        </p:txBody>
      </p:sp>
      <p:sp>
        <p:nvSpPr>
          <p:cNvPr id="114"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s Collage">
    <p:bg>
      <p:bgPr>
        <a:solidFill>
          <a:srgbClr val="F4F3F5"/>
        </a:solidFill>
        <a:effectLst/>
      </p:bgPr>
    </p:bg>
    <p:spTree>
      <p:nvGrpSpPr>
        <p:cNvPr id="1" name=""/>
        <p:cNvGrpSpPr/>
        <p:nvPr/>
      </p:nvGrpSpPr>
      <p:grpSpPr>
        <a:xfrm>
          <a:off x="0" y="0"/>
          <a:ext cx="0" cy="0"/>
          <a:chOff x="0" y="0"/>
          <a:chExt cx="0" cy="0"/>
        </a:xfrm>
      </p:grpSpPr>
      <p:sp>
        <p:nvSpPr>
          <p:cNvPr id="121" name="blanket-2642601_1280.jpg"/>
          <p:cNvSpPr>
            <a:spLocks noGrp="1"/>
          </p:cNvSpPr>
          <p:nvPr>
            <p:ph type="pic" sz="quarter" idx="21"/>
          </p:nvPr>
        </p:nvSpPr>
        <p:spPr>
          <a:xfrm>
            <a:off x="10508096" y="285750"/>
            <a:ext cx="7365454" cy="5339954"/>
          </a:xfrm>
          <a:prstGeom prst="rect">
            <a:avLst/>
          </a:prstGeom>
        </p:spPr>
        <p:txBody>
          <a:bodyPr lIns="91439" tIns="45719" rIns="91439" bIns="45719">
            <a:noAutofit/>
          </a:bodyPr>
          <a:lstStyle/>
          <a:p>
            <a:endParaRPr/>
          </a:p>
        </p:txBody>
      </p:sp>
      <p:sp>
        <p:nvSpPr>
          <p:cNvPr id="122" name="blanket-2642601_1280.jpg"/>
          <p:cNvSpPr>
            <a:spLocks noGrp="1"/>
          </p:cNvSpPr>
          <p:nvPr>
            <p:ph type="pic" sz="quarter" idx="22"/>
          </p:nvPr>
        </p:nvSpPr>
        <p:spPr>
          <a:xfrm>
            <a:off x="17720042" y="285750"/>
            <a:ext cx="7365454" cy="5339954"/>
          </a:xfrm>
          <a:prstGeom prst="rect">
            <a:avLst/>
          </a:prstGeom>
        </p:spPr>
        <p:txBody>
          <a:bodyPr lIns="91439" tIns="45719" rIns="91439" bIns="45719">
            <a:noAutofit/>
          </a:bodyPr>
          <a:lstStyle/>
          <a:p>
            <a:endParaRPr/>
          </a:p>
        </p:txBody>
      </p:sp>
      <p:sp>
        <p:nvSpPr>
          <p:cNvPr id="123" name="blanket-2642601_1280.jpg"/>
          <p:cNvSpPr>
            <a:spLocks noGrp="1"/>
          </p:cNvSpPr>
          <p:nvPr>
            <p:ph type="pic" sz="half" idx="23"/>
          </p:nvPr>
        </p:nvSpPr>
        <p:spPr>
          <a:xfrm>
            <a:off x="11583354" y="3822043"/>
            <a:ext cx="12439602" cy="9018711"/>
          </a:xfrm>
          <a:prstGeom prst="rect">
            <a:avLst/>
          </a:prstGeom>
        </p:spPr>
        <p:txBody>
          <a:bodyPr lIns="91439" tIns="45719" rIns="91439" bIns="45719">
            <a:noAutofit/>
          </a:bodyPr>
          <a:lstStyle/>
          <a:p>
            <a:endParaRPr/>
          </a:p>
        </p:txBody>
      </p:sp>
      <p:sp>
        <p:nvSpPr>
          <p:cNvPr id="124" name="Bitter Sweet"/>
          <p:cNvSpPr txBox="1">
            <a:spLocks noGrp="1"/>
          </p:cNvSpPr>
          <p:nvPr>
            <p:ph type="body" sz="quarter" idx="24"/>
          </p:nvPr>
        </p:nvSpPr>
        <p:spPr>
          <a:xfrm>
            <a:off x="4800498" y="4041192"/>
            <a:ext cx="6346790" cy="3246413"/>
          </a:xfrm>
          <a:prstGeom prst="rect">
            <a:avLst/>
          </a:prstGeom>
        </p:spPr>
        <p:txBody>
          <a:bodyPr lIns="71437" tIns="71437" rIns="71437" bIns="71437" anchor="ctr">
            <a:spAutoFit/>
          </a:bodyPr>
          <a:lstStyle>
            <a:lvl1pPr algn="r" defTabSz="821531">
              <a:spcBef>
                <a:spcPts val="0"/>
              </a:spcBef>
              <a:defRPr sz="9800" cap="all">
                <a:solidFill>
                  <a:srgbClr val="3A4E6E"/>
                </a:solidFill>
                <a:uFillTx/>
                <a:latin typeface="+mn-lt"/>
                <a:ea typeface="+mn-ea"/>
                <a:cs typeface="+mn-cs"/>
                <a:sym typeface="Futura"/>
              </a:defRPr>
            </a:lvl1pPr>
          </a:lstStyle>
          <a:p>
            <a:r>
              <a:t>Bitter Sweet</a:t>
            </a:r>
          </a:p>
        </p:txBody>
      </p:sp>
      <p:sp>
        <p:nvSpPr>
          <p:cNvPr id="125" name="Legentis in iis qui facit eorum claritatem. Investigationes demonstraverunt lectores legere me lius quod ii legunt saepius. Claritas est etiam processus dynamicus, qui sequitur mutationem consuetudium lectorum. Mirum est notare quam littera gothica, quam"/>
          <p:cNvSpPr txBox="1">
            <a:spLocks noGrp="1"/>
          </p:cNvSpPr>
          <p:nvPr>
            <p:ph type="body" sz="quarter" idx="25"/>
          </p:nvPr>
        </p:nvSpPr>
        <p:spPr>
          <a:xfrm>
            <a:off x="5388643" y="7681912"/>
            <a:ext cx="5693179" cy="2924176"/>
          </a:xfrm>
          <a:prstGeom prst="rect">
            <a:avLst/>
          </a:prstGeom>
        </p:spPr>
        <p:txBody>
          <a:bodyPr lIns="71437" tIns="71437" rIns="71437" bIns="71437" anchor="ctr">
            <a:spAutoFit/>
          </a:bodyPr>
          <a:lstStyle>
            <a:lvl1pPr algn="r" defTabSz="821531">
              <a:spcBef>
                <a:spcPts val="0"/>
              </a:spcBef>
              <a:defRPr sz="2200">
                <a:solidFill>
                  <a:srgbClr val="3A4E6E"/>
                </a:solidFill>
                <a:uFillTx/>
                <a:latin typeface="Avenir Next Regular"/>
                <a:ea typeface="Avenir Next Regular"/>
                <a:cs typeface="Avenir Next Regular"/>
                <a:sym typeface="Avenir Next Regular"/>
              </a:defRPr>
            </a:lvl1pPr>
          </a:lstStyle>
          <a:p>
            <a:r>
              <a:t>Legentis in iis qui facit eorum claritatem. Investigationes demonstraverunt lectores legere me lius quod ii legunt saepius. Claritas est etiam processus dynamicus, qui sequitur mutationem consuetudium lectorum. Mirum est notare quam littera gothica, quam nunc putamus parum claram.</a:t>
            </a:r>
          </a:p>
        </p:txBody>
      </p:sp>
      <p:sp>
        <p:nvSpPr>
          <p:cNvPr id="126"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Text">
    <p:bg>
      <p:bgPr>
        <a:solidFill>
          <a:srgbClr val="F4F3F5"/>
        </a:solidFill>
        <a:effectLst/>
      </p:bgPr>
    </p:bg>
    <p:spTree>
      <p:nvGrpSpPr>
        <p:cNvPr id="1" name=""/>
        <p:cNvGrpSpPr/>
        <p:nvPr/>
      </p:nvGrpSpPr>
      <p:grpSpPr>
        <a:xfrm>
          <a:off x="0" y="0"/>
          <a:ext cx="0" cy="0"/>
          <a:chOff x="0" y="0"/>
          <a:chExt cx="0" cy="0"/>
        </a:xfrm>
      </p:grpSpPr>
      <p:sp>
        <p:nvSpPr>
          <p:cNvPr id="133" name="Bitter Sweet"/>
          <p:cNvSpPr txBox="1">
            <a:spLocks noGrp="1"/>
          </p:cNvSpPr>
          <p:nvPr>
            <p:ph type="body" sz="quarter" idx="21"/>
          </p:nvPr>
        </p:nvSpPr>
        <p:spPr>
          <a:xfrm>
            <a:off x="6873580" y="3955535"/>
            <a:ext cx="10636840" cy="1756805"/>
          </a:xfrm>
          <a:prstGeom prst="rect">
            <a:avLst/>
          </a:prstGeom>
        </p:spPr>
        <p:txBody>
          <a:bodyPr lIns="71437" tIns="71437" rIns="71437" bIns="71437" anchor="ctr">
            <a:spAutoFit/>
          </a:bodyPr>
          <a:lstStyle>
            <a:lvl1pPr algn="ctr" defTabSz="821531">
              <a:spcBef>
                <a:spcPts val="0"/>
              </a:spcBef>
              <a:defRPr sz="9800" cap="all">
                <a:solidFill>
                  <a:srgbClr val="3A4E6E"/>
                </a:solidFill>
                <a:uFillTx/>
                <a:latin typeface="+mn-lt"/>
                <a:ea typeface="+mn-ea"/>
                <a:cs typeface="+mn-cs"/>
                <a:sym typeface="Futura"/>
              </a:defRPr>
            </a:lvl1pPr>
          </a:lstStyle>
          <a:p>
            <a:r>
              <a:t>Bitter Sweet</a:t>
            </a:r>
          </a:p>
        </p:txBody>
      </p:sp>
      <p:sp>
        <p:nvSpPr>
          <p:cNvPr id="134" name="Legentis in iis qui facit eorum claritatem. Investigationes demonstraverunt lectores legere me lius quod ii legunt saepius. Claritas est etiam processus dynamicus, qui sequitur mutationem consuetudium lectorum. Mirum est notare quam littera gothica, quam"/>
          <p:cNvSpPr txBox="1">
            <a:spLocks noGrp="1"/>
          </p:cNvSpPr>
          <p:nvPr>
            <p:ph type="body" sz="quarter" idx="22"/>
          </p:nvPr>
        </p:nvSpPr>
        <p:spPr>
          <a:xfrm>
            <a:off x="7787042" y="6172200"/>
            <a:ext cx="8809915" cy="1895475"/>
          </a:xfrm>
          <a:prstGeom prst="rect">
            <a:avLst/>
          </a:prstGeom>
        </p:spPr>
        <p:txBody>
          <a:bodyPr lIns="71437" tIns="71437" rIns="71437" bIns="71437" anchor="ctr">
            <a:spAutoFit/>
          </a:bodyPr>
          <a:lstStyle>
            <a:lvl1pPr algn="ctr" defTabSz="821531">
              <a:spcBef>
                <a:spcPts val="0"/>
              </a:spcBef>
              <a:defRPr sz="2200">
                <a:solidFill>
                  <a:srgbClr val="3A4E6E"/>
                </a:solidFill>
                <a:uFillTx/>
                <a:latin typeface="Avenir Next Regular"/>
                <a:ea typeface="Avenir Next Regular"/>
                <a:cs typeface="Avenir Next Regular"/>
                <a:sym typeface="Avenir Next Regular"/>
              </a:defRPr>
            </a:lvl1pPr>
          </a:lstStyle>
          <a:p>
            <a:r>
              <a:t>Legentis in iis qui facit eorum claritatem. Investigationes demonstraverunt lectores legere me lius quod ii legunt saepius. Claritas est etiam processus dynamicus, qui sequitur mutationem consuetudium lectorum. Mirum est notare quam littera gothica, quam nunc putamus parum claram,</a:t>
            </a:r>
          </a:p>
        </p:txBody>
      </p:sp>
      <p:sp>
        <p:nvSpPr>
          <p:cNvPr id="135" name="Designed by Graphic Node"/>
          <p:cNvSpPr txBox="1">
            <a:spLocks noGrp="1"/>
          </p:cNvSpPr>
          <p:nvPr>
            <p:ph type="body" sz="quarter" idx="23"/>
          </p:nvPr>
        </p:nvSpPr>
        <p:spPr>
          <a:xfrm>
            <a:off x="9942156" y="8685230"/>
            <a:ext cx="4499688" cy="523876"/>
          </a:xfrm>
          <a:prstGeom prst="rect">
            <a:avLst/>
          </a:prstGeom>
        </p:spPr>
        <p:txBody>
          <a:bodyPr wrap="none" lIns="71437" tIns="71437" rIns="71437" bIns="71437" anchor="ctr">
            <a:spAutoFit/>
          </a:bodyPr>
          <a:lstStyle>
            <a:lvl1pPr algn="ctr" defTabSz="821531">
              <a:lnSpc>
                <a:spcPts val="2700"/>
              </a:lnSpc>
              <a:spcBef>
                <a:spcPts val="0"/>
              </a:spcBef>
              <a:defRPr sz="2200" cap="all" spc="110">
                <a:solidFill>
                  <a:srgbClr val="3A4E6E"/>
                </a:solidFill>
                <a:uFillTx/>
                <a:latin typeface="Avenir Next Regular"/>
                <a:ea typeface="Avenir Next Regular"/>
                <a:cs typeface="Avenir Next Regular"/>
                <a:sym typeface="Avenir Next Regular"/>
              </a:defRPr>
            </a:lvl1pPr>
          </a:lstStyle>
          <a:p>
            <a:r>
              <a:t>Designed by Graphic Node</a:t>
            </a:r>
          </a:p>
        </p:txBody>
      </p:sp>
      <p:sp>
        <p:nvSpPr>
          <p:cNvPr id="136"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Text - 2 Column">
    <p:bg>
      <p:bgPr>
        <a:solidFill>
          <a:srgbClr val="F4F3F5"/>
        </a:solidFill>
        <a:effectLst/>
      </p:bgPr>
    </p:bg>
    <p:spTree>
      <p:nvGrpSpPr>
        <p:cNvPr id="1" name=""/>
        <p:cNvGrpSpPr/>
        <p:nvPr/>
      </p:nvGrpSpPr>
      <p:grpSpPr>
        <a:xfrm>
          <a:off x="0" y="0"/>
          <a:ext cx="0" cy="0"/>
          <a:chOff x="0" y="0"/>
          <a:chExt cx="0" cy="0"/>
        </a:xfrm>
      </p:grpSpPr>
      <p:sp>
        <p:nvSpPr>
          <p:cNvPr id="143" name="Bitter Sweet"/>
          <p:cNvSpPr txBox="1">
            <a:spLocks noGrp="1"/>
          </p:cNvSpPr>
          <p:nvPr>
            <p:ph type="body" sz="quarter" idx="21"/>
          </p:nvPr>
        </p:nvSpPr>
        <p:spPr>
          <a:xfrm>
            <a:off x="6873580" y="3592394"/>
            <a:ext cx="10636840" cy="1756806"/>
          </a:xfrm>
          <a:prstGeom prst="rect">
            <a:avLst/>
          </a:prstGeom>
        </p:spPr>
        <p:txBody>
          <a:bodyPr lIns="71437" tIns="71437" rIns="71437" bIns="71437" anchor="ctr">
            <a:spAutoFit/>
          </a:bodyPr>
          <a:lstStyle>
            <a:lvl1pPr algn="ctr" defTabSz="821531">
              <a:spcBef>
                <a:spcPts val="0"/>
              </a:spcBef>
              <a:defRPr sz="9800" cap="all">
                <a:solidFill>
                  <a:srgbClr val="3A4E6E"/>
                </a:solidFill>
                <a:uFillTx/>
                <a:latin typeface="+mn-lt"/>
                <a:ea typeface="+mn-ea"/>
                <a:cs typeface="+mn-cs"/>
                <a:sym typeface="Futura"/>
              </a:defRPr>
            </a:lvl1pPr>
          </a:lstStyle>
          <a:p>
            <a:r>
              <a:t>Bitter Sweet</a:t>
            </a:r>
          </a:p>
        </p:txBody>
      </p:sp>
      <p:sp>
        <p:nvSpPr>
          <p:cNvPr id="144" name="Legentis in iis qui facit eorum claritatem. Investigationes demonstraverunt lectores legere me lius quod ii legunt saepius. Claritas est etiam processus dynamicus, qui sequitur mutationem consuetudium lectorum. Mirum est notare quam littera gothica, quam"/>
          <p:cNvSpPr txBox="1">
            <a:spLocks noGrp="1"/>
          </p:cNvSpPr>
          <p:nvPr>
            <p:ph type="body" sz="quarter" idx="22"/>
          </p:nvPr>
        </p:nvSpPr>
        <p:spPr>
          <a:xfrm>
            <a:off x="5828511" y="5823346"/>
            <a:ext cx="6273791" cy="2581276"/>
          </a:xfrm>
          <a:prstGeom prst="rect">
            <a:avLst/>
          </a:prstGeom>
        </p:spPr>
        <p:txBody>
          <a:bodyPr lIns="71437" tIns="71437" rIns="71437" bIns="71437" anchor="ctr">
            <a:spAutoFit/>
          </a:bodyPr>
          <a:lstStyle>
            <a:lvl1pPr defTabSz="821531">
              <a:spcBef>
                <a:spcPts val="0"/>
              </a:spcBef>
              <a:defRPr sz="2200">
                <a:solidFill>
                  <a:srgbClr val="3A4E6E"/>
                </a:solidFill>
                <a:uFillTx/>
                <a:latin typeface="Avenir Next Regular"/>
                <a:ea typeface="Avenir Next Regular"/>
                <a:cs typeface="Avenir Next Regular"/>
                <a:sym typeface="Avenir Next Regular"/>
              </a:defRPr>
            </a:lvl1pPr>
          </a:lstStyle>
          <a:p>
            <a:r>
              <a:t>Legentis in iis qui facit eorum claritatem. Investigationes demonstraverunt lectores legere me lius quod ii legunt saepius. Claritas est etiam processus dynamicus, qui sequitur mutationem consuetudium lectorum. Mirum est notare quam littera gothica, quam nunc putamus parum claram,</a:t>
            </a:r>
          </a:p>
        </p:txBody>
      </p:sp>
      <p:sp>
        <p:nvSpPr>
          <p:cNvPr id="145" name="Legentis in iis qui facit eorum claritatem. Investigationes demonstraverunt lectores legere me lius quod ii legunt saepius. Claritas est etiam processus dynamicus, qui sequitur mutationem consuetudium lectorum. Mirum est notare quam littera gothica, quam"/>
          <p:cNvSpPr txBox="1">
            <a:spLocks noGrp="1"/>
          </p:cNvSpPr>
          <p:nvPr>
            <p:ph type="body" sz="quarter" idx="23"/>
          </p:nvPr>
        </p:nvSpPr>
        <p:spPr>
          <a:xfrm>
            <a:off x="12281699" y="5823346"/>
            <a:ext cx="6273791" cy="2581276"/>
          </a:xfrm>
          <a:prstGeom prst="rect">
            <a:avLst/>
          </a:prstGeom>
        </p:spPr>
        <p:txBody>
          <a:bodyPr lIns="71437" tIns="71437" rIns="71437" bIns="71437" anchor="ctr">
            <a:spAutoFit/>
          </a:bodyPr>
          <a:lstStyle>
            <a:lvl1pPr defTabSz="821531">
              <a:spcBef>
                <a:spcPts val="0"/>
              </a:spcBef>
              <a:defRPr sz="2200">
                <a:solidFill>
                  <a:srgbClr val="3A4E6E"/>
                </a:solidFill>
                <a:uFillTx/>
                <a:latin typeface="Avenir Next Regular"/>
                <a:ea typeface="Avenir Next Regular"/>
                <a:cs typeface="Avenir Next Regular"/>
                <a:sym typeface="Avenir Next Regular"/>
              </a:defRPr>
            </a:lvl1pPr>
          </a:lstStyle>
          <a:p>
            <a:r>
              <a:t>Legentis in iis qui facit eorum claritatem. Investigationes demonstraverunt lectores legere me lius quod ii legunt saepius. Claritas est etiam processus dynamicus, qui sequitur mutationem consuetudium lectorum. Mirum est notare quam littera gothica, quam nunc putamus parum claram,</a:t>
            </a:r>
          </a:p>
        </p:txBody>
      </p:sp>
      <p:sp>
        <p:nvSpPr>
          <p:cNvPr id="146" name="Designed by Graphic Node"/>
          <p:cNvSpPr txBox="1">
            <a:spLocks noGrp="1"/>
          </p:cNvSpPr>
          <p:nvPr>
            <p:ph type="body" sz="quarter" idx="24"/>
          </p:nvPr>
        </p:nvSpPr>
        <p:spPr>
          <a:xfrm>
            <a:off x="9942156" y="9239250"/>
            <a:ext cx="4499688" cy="523876"/>
          </a:xfrm>
          <a:prstGeom prst="rect">
            <a:avLst/>
          </a:prstGeom>
        </p:spPr>
        <p:txBody>
          <a:bodyPr wrap="none" lIns="71437" tIns="71437" rIns="71437" bIns="71437" anchor="ctr">
            <a:spAutoFit/>
          </a:bodyPr>
          <a:lstStyle>
            <a:lvl1pPr algn="ctr" defTabSz="821531">
              <a:lnSpc>
                <a:spcPts val="2700"/>
              </a:lnSpc>
              <a:spcBef>
                <a:spcPts val="0"/>
              </a:spcBef>
              <a:defRPr sz="2200" cap="all" spc="110">
                <a:solidFill>
                  <a:srgbClr val="3A4E6E"/>
                </a:solidFill>
                <a:uFillTx/>
                <a:latin typeface="Avenir Next Regular"/>
                <a:ea typeface="Avenir Next Regular"/>
                <a:cs typeface="Avenir Next Regular"/>
                <a:sym typeface="Avenir Next Regular"/>
              </a:defRPr>
            </a:lvl1pPr>
          </a:lstStyle>
          <a:p>
            <a:r>
              <a:t>Designed by Graphic Node</a:t>
            </a:r>
          </a:p>
        </p:txBody>
      </p:sp>
      <p:sp>
        <p:nvSpPr>
          <p:cNvPr id="147"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bg>
      <p:bgPr>
        <a:solidFill>
          <a:srgbClr val="F4F3F5"/>
        </a:solidFill>
        <a:effectLst/>
      </p:bgPr>
    </p:bg>
    <p:spTree>
      <p:nvGrpSpPr>
        <p:cNvPr id="1" name=""/>
        <p:cNvGrpSpPr/>
        <p:nvPr/>
      </p:nvGrpSpPr>
      <p:grpSpPr>
        <a:xfrm>
          <a:off x="0" y="0"/>
          <a:ext cx="0" cy="0"/>
          <a:chOff x="0" y="0"/>
          <a:chExt cx="0" cy="0"/>
        </a:xfrm>
      </p:grpSpPr>
      <p:sp>
        <p:nvSpPr>
          <p:cNvPr id="154"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s, Title &amp; Text">
    <p:bg>
      <p:bgPr>
        <a:solidFill>
          <a:srgbClr val="F4F3F5"/>
        </a:solidFill>
        <a:effectLst/>
      </p:bgPr>
    </p:bg>
    <p:spTree>
      <p:nvGrpSpPr>
        <p:cNvPr id="1" name=""/>
        <p:cNvGrpSpPr/>
        <p:nvPr/>
      </p:nvGrpSpPr>
      <p:grpSpPr>
        <a:xfrm>
          <a:off x="0" y="0"/>
          <a:ext cx="0" cy="0"/>
          <a:chOff x="0" y="0"/>
          <a:chExt cx="0" cy="0"/>
        </a:xfrm>
      </p:grpSpPr>
      <p:sp>
        <p:nvSpPr>
          <p:cNvPr id="161" name="blanket-2642601_1280.jpg"/>
          <p:cNvSpPr>
            <a:spLocks noGrp="1"/>
          </p:cNvSpPr>
          <p:nvPr>
            <p:ph type="pic" idx="21"/>
          </p:nvPr>
        </p:nvSpPr>
        <p:spPr>
          <a:xfrm>
            <a:off x="-465371" y="285750"/>
            <a:ext cx="14706272" cy="10662047"/>
          </a:xfrm>
          <a:prstGeom prst="rect">
            <a:avLst/>
          </a:prstGeom>
        </p:spPr>
        <p:txBody>
          <a:bodyPr lIns="91439" tIns="45719" rIns="91439" bIns="45719">
            <a:noAutofit/>
          </a:bodyPr>
          <a:lstStyle/>
          <a:p>
            <a:endParaRPr/>
          </a:p>
        </p:txBody>
      </p:sp>
      <p:sp>
        <p:nvSpPr>
          <p:cNvPr id="162" name="Bitter Sweet"/>
          <p:cNvSpPr txBox="1">
            <a:spLocks noGrp="1"/>
          </p:cNvSpPr>
          <p:nvPr>
            <p:ph type="body" sz="quarter" idx="22"/>
          </p:nvPr>
        </p:nvSpPr>
        <p:spPr>
          <a:xfrm>
            <a:off x="11207455" y="2645290"/>
            <a:ext cx="6794191" cy="3246412"/>
          </a:xfrm>
          <a:prstGeom prst="rect">
            <a:avLst/>
          </a:prstGeom>
        </p:spPr>
        <p:txBody>
          <a:bodyPr lIns="71437" tIns="71437" rIns="71437" bIns="71437" anchor="ctr">
            <a:spAutoFit/>
          </a:bodyPr>
          <a:lstStyle>
            <a:lvl1pPr defTabSz="821531">
              <a:spcBef>
                <a:spcPts val="0"/>
              </a:spcBef>
              <a:defRPr sz="9800" cap="all">
                <a:solidFill>
                  <a:srgbClr val="3A4E6E"/>
                </a:solidFill>
                <a:uFillTx/>
                <a:latin typeface="+mn-lt"/>
                <a:ea typeface="+mn-ea"/>
                <a:cs typeface="+mn-cs"/>
                <a:sym typeface="Futura"/>
              </a:defRPr>
            </a:lvl1pPr>
          </a:lstStyle>
          <a:p>
            <a:r>
              <a:t>Bitter Sweet</a:t>
            </a:r>
          </a:p>
        </p:txBody>
      </p:sp>
      <p:sp>
        <p:nvSpPr>
          <p:cNvPr id="163" name="Legentis in iis qui facit eorum claritatem. Investigationes demonstraverunt lectores legere me lius quod ii legunt saepius. Claritas est etiam processus dynamicus, qui sequitur mutationem consuetudium lectorum. Mirum est notare quam littera gothica, quam"/>
          <p:cNvSpPr txBox="1">
            <a:spLocks noGrp="1"/>
          </p:cNvSpPr>
          <p:nvPr>
            <p:ph type="body" sz="quarter" idx="23"/>
          </p:nvPr>
        </p:nvSpPr>
        <p:spPr>
          <a:xfrm>
            <a:off x="11233948" y="5978233"/>
            <a:ext cx="6273791" cy="2581276"/>
          </a:xfrm>
          <a:prstGeom prst="rect">
            <a:avLst/>
          </a:prstGeom>
        </p:spPr>
        <p:txBody>
          <a:bodyPr lIns="71437" tIns="71437" rIns="71437" bIns="71437" anchor="ctr">
            <a:spAutoFit/>
          </a:bodyPr>
          <a:lstStyle>
            <a:lvl1pPr defTabSz="821531">
              <a:spcBef>
                <a:spcPts val="0"/>
              </a:spcBef>
              <a:defRPr sz="2200">
                <a:solidFill>
                  <a:srgbClr val="3A4E6E"/>
                </a:solidFill>
                <a:uFillTx/>
                <a:latin typeface="Avenir Next Regular"/>
                <a:ea typeface="Avenir Next Regular"/>
                <a:cs typeface="Avenir Next Regular"/>
                <a:sym typeface="Avenir Next Regular"/>
              </a:defRPr>
            </a:lvl1pPr>
          </a:lstStyle>
          <a:p>
            <a:r>
              <a:t>Legentis in iis qui facit eorum claritatem. Investigationes demonstraverunt lectores legere me lius quod ii legunt saepius. Claritas est etiam processus dynamicus, qui sequitur mutationem consuetudium lectorum. Mirum est notare quam littera gothica, quam nunc putamus parum claram,</a:t>
            </a:r>
          </a:p>
        </p:txBody>
      </p:sp>
      <p:sp>
        <p:nvSpPr>
          <p:cNvPr id="164" name="Designed by Graphic Node"/>
          <p:cNvSpPr txBox="1">
            <a:spLocks noGrp="1"/>
          </p:cNvSpPr>
          <p:nvPr>
            <p:ph type="body" sz="quarter" idx="24"/>
          </p:nvPr>
        </p:nvSpPr>
        <p:spPr>
          <a:xfrm>
            <a:off x="11271337" y="8908115"/>
            <a:ext cx="4499687" cy="523876"/>
          </a:xfrm>
          <a:prstGeom prst="rect">
            <a:avLst/>
          </a:prstGeom>
        </p:spPr>
        <p:txBody>
          <a:bodyPr wrap="none" lIns="71437" tIns="71437" rIns="71437" bIns="71437" anchor="ctr">
            <a:spAutoFit/>
          </a:bodyPr>
          <a:lstStyle>
            <a:lvl1pPr defTabSz="821531">
              <a:lnSpc>
                <a:spcPts val="2700"/>
              </a:lnSpc>
              <a:spcBef>
                <a:spcPts val="0"/>
              </a:spcBef>
              <a:defRPr sz="2200" cap="all" spc="110">
                <a:solidFill>
                  <a:srgbClr val="3A4E6E"/>
                </a:solidFill>
                <a:uFillTx/>
                <a:latin typeface="Avenir Next Regular"/>
                <a:ea typeface="Avenir Next Regular"/>
                <a:cs typeface="Avenir Next Regular"/>
                <a:sym typeface="Avenir Next Regular"/>
              </a:defRPr>
            </a:lvl1pPr>
          </a:lstStyle>
          <a:p>
            <a:r>
              <a:t>Designed by Graphic Node</a:t>
            </a:r>
          </a:p>
        </p:txBody>
      </p:sp>
      <p:sp>
        <p:nvSpPr>
          <p:cNvPr id="165"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s &amp; Quote">
    <p:bg>
      <p:bgPr>
        <a:solidFill>
          <a:srgbClr val="F4F3F5"/>
        </a:solidFill>
        <a:effectLst/>
      </p:bgPr>
    </p:bg>
    <p:spTree>
      <p:nvGrpSpPr>
        <p:cNvPr id="1" name=""/>
        <p:cNvGrpSpPr/>
        <p:nvPr/>
      </p:nvGrpSpPr>
      <p:grpSpPr>
        <a:xfrm>
          <a:off x="0" y="0"/>
          <a:ext cx="0" cy="0"/>
          <a:chOff x="0" y="0"/>
          <a:chExt cx="0" cy="0"/>
        </a:xfrm>
      </p:grpSpPr>
      <p:sp>
        <p:nvSpPr>
          <p:cNvPr id="172" name="blanket-2642601_1280.jpg"/>
          <p:cNvSpPr>
            <a:spLocks noGrp="1"/>
          </p:cNvSpPr>
          <p:nvPr>
            <p:ph type="pic" idx="21"/>
          </p:nvPr>
        </p:nvSpPr>
        <p:spPr>
          <a:xfrm>
            <a:off x="300437" y="463046"/>
            <a:ext cx="16633628" cy="12059380"/>
          </a:xfrm>
          <a:prstGeom prst="rect">
            <a:avLst/>
          </a:prstGeom>
        </p:spPr>
        <p:txBody>
          <a:bodyPr lIns="91439" tIns="45719" rIns="91439" bIns="45719">
            <a:noAutofit/>
          </a:bodyPr>
          <a:lstStyle/>
          <a:p>
            <a:endParaRPr/>
          </a:p>
        </p:txBody>
      </p:sp>
      <p:sp>
        <p:nvSpPr>
          <p:cNvPr id="173" name="Rectangle"/>
          <p:cNvSpPr/>
          <p:nvPr/>
        </p:nvSpPr>
        <p:spPr>
          <a:xfrm>
            <a:off x="15802900" y="1193601"/>
            <a:ext cx="8302756" cy="11328797"/>
          </a:xfrm>
          <a:prstGeom prst="rect">
            <a:avLst/>
          </a:prstGeom>
          <a:blipFill>
            <a:blip r:embed="rId2"/>
          </a:blipFill>
          <a:ln w="12700">
            <a:miter lim="400000"/>
          </a:ln>
          <a:effectLst>
            <a:outerShdw blurRad="50800" dist="25400" dir="5400000" rotWithShape="0">
              <a:srgbClr val="000000">
                <a:alpha val="50000"/>
              </a:srgbClr>
            </a:outerShdw>
          </a:effectLst>
        </p:spPr>
        <p:txBody>
          <a:bodyPr lIns="535781" tIns="535781" rIns="535781" bIns="535781"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4" name="“Sed ut perspiciatis unde omnis iste natus error sit voluptatem doloremque, totam rem aperiam, eaque ipsa quae ab illo architecto ut perspiciatis unde omnis iste natus error sit voluptatem doloremque, totam rem aperiam, eaque ipsa quae ab illo architecto"/>
          <p:cNvSpPr txBox="1">
            <a:spLocks noGrp="1"/>
          </p:cNvSpPr>
          <p:nvPr>
            <p:ph type="body" sz="quarter" idx="22"/>
          </p:nvPr>
        </p:nvSpPr>
        <p:spPr>
          <a:xfrm>
            <a:off x="16369955" y="4325540"/>
            <a:ext cx="7289321" cy="4398170"/>
          </a:xfrm>
          <a:prstGeom prst="rect">
            <a:avLst/>
          </a:prstGeom>
        </p:spPr>
        <p:txBody>
          <a:bodyPr lIns="71437" tIns="71437" rIns="71437" bIns="71437" anchor="ctr">
            <a:spAutoFit/>
          </a:bodyPr>
          <a:lstStyle>
            <a:lvl1pPr algn="ctr" defTabSz="821531">
              <a:lnSpc>
                <a:spcPts val="5800"/>
              </a:lnSpc>
              <a:spcBef>
                <a:spcPts val="0"/>
              </a:spcBef>
              <a:defRPr sz="3200" i="1">
                <a:solidFill>
                  <a:srgbClr val="FFFFFF"/>
                </a:solidFill>
                <a:uFillTx/>
                <a:latin typeface="+mn-lt"/>
                <a:ea typeface="+mn-ea"/>
                <a:cs typeface="+mn-cs"/>
                <a:sym typeface="Futura"/>
              </a:defRPr>
            </a:lvl1pPr>
          </a:lstStyle>
          <a:p>
            <a:r>
              <a:t>“Sed ut perspiciatis unde omnis iste natus error sit voluptatem doloremque, totam rem aperiam, eaque ipsa quae ab illo architecto ut perspiciatis unde omnis iste natus error sit voluptatem doloremque, totam rem aperiam, eaque ipsa quae ab illo architecto.”</a:t>
            </a:r>
          </a:p>
        </p:txBody>
      </p:sp>
      <p:sp>
        <p:nvSpPr>
          <p:cNvPr id="175"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s &amp; Quote copy 2">
    <p:bg>
      <p:bgPr>
        <a:solidFill>
          <a:srgbClr val="F4F3F5"/>
        </a:solidFill>
        <a:effectLst/>
      </p:bgPr>
    </p:bg>
    <p:spTree>
      <p:nvGrpSpPr>
        <p:cNvPr id="1" name=""/>
        <p:cNvGrpSpPr/>
        <p:nvPr/>
      </p:nvGrpSpPr>
      <p:grpSpPr>
        <a:xfrm>
          <a:off x="0" y="0"/>
          <a:ext cx="0" cy="0"/>
          <a:chOff x="0" y="0"/>
          <a:chExt cx="0" cy="0"/>
        </a:xfrm>
      </p:grpSpPr>
      <p:sp>
        <p:nvSpPr>
          <p:cNvPr id="182" name="Rectangle"/>
          <p:cNvSpPr/>
          <p:nvPr/>
        </p:nvSpPr>
        <p:spPr>
          <a:xfrm>
            <a:off x="427397" y="539297"/>
            <a:ext cx="15942559" cy="3786244"/>
          </a:xfrm>
          <a:prstGeom prst="rect">
            <a:avLst/>
          </a:prstGeom>
          <a:blipFill>
            <a:blip r:embed="rId2"/>
          </a:blipFill>
          <a:ln w="12700">
            <a:miter lim="400000"/>
          </a:ln>
          <a:effectLst>
            <a:outerShdw blurRad="50800" dist="25400" dir="5400000" rotWithShape="0">
              <a:srgbClr val="000000">
                <a:alpha val="50000"/>
              </a:srgbClr>
            </a:outerShdw>
          </a:effectLst>
        </p:spPr>
        <p:txBody>
          <a:bodyPr lIns="535781" tIns="535781" rIns="535781" bIns="535781"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3" name="“Sed ut perspiciatis unde omnis iste natus error sit voluptatem doloremque, totam rem aperiam, eaque ipsa quae ab illo architecto ut perspiciatis unde omnis iste natus error sit voluptatem doloremque, totam rem aperiam, eaque ipsa quae ab illo architecto"/>
          <p:cNvSpPr txBox="1">
            <a:spLocks noGrp="1"/>
          </p:cNvSpPr>
          <p:nvPr>
            <p:ph type="body" sz="quarter" idx="21"/>
          </p:nvPr>
        </p:nvSpPr>
        <p:spPr>
          <a:xfrm>
            <a:off x="16369955" y="4325540"/>
            <a:ext cx="7289321" cy="4398170"/>
          </a:xfrm>
          <a:prstGeom prst="rect">
            <a:avLst/>
          </a:prstGeom>
        </p:spPr>
        <p:txBody>
          <a:bodyPr lIns="71437" tIns="71437" rIns="71437" bIns="71437" anchor="ctr">
            <a:spAutoFit/>
          </a:bodyPr>
          <a:lstStyle>
            <a:lvl1pPr algn="ctr" defTabSz="821531">
              <a:lnSpc>
                <a:spcPts val="5800"/>
              </a:lnSpc>
              <a:spcBef>
                <a:spcPts val="0"/>
              </a:spcBef>
              <a:defRPr sz="3200" i="1">
                <a:solidFill>
                  <a:srgbClr val="FFFFFF"/>
                </a:solidFill>
                <a:uFillTx/>
                <a:latin typeface="+mn-lt"/>
                <a:ea typeface="+mn-ea"/>
                <a:cs typeface="+mn-cs"/>
                <a:sym typeface="Futura"/>
              </a:defRPr>
            </a:lvl1pPr>
          </a:lstStyle>
          <a:p>
            <a:r>
              <a:t>“Sed ut perspiciatis unde omnis iste natus error sit voluptatem doloremque, totam rem aperiam, eaque ipsa quae ab illo architecto ut perspiciatis unde omnis iste natus error sit voluptatem doloremque, totam rem aperiam, eaque ipsa quae ab illo architecto.”</a:t>
            </a:r>
          </a:p>
        </p:txBody>
      </p:sp>
      <p:sp>
        <p:nvSpPr>
          <p:cNvPr id="184"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hotos &amp; Quote copy">
    <p:bg>
      <p:bgPr>
        <a:solidFill>
          <a:srgbClr val="F4F3F5"/>
        </a:solidFill>
        <a:effectLst/>
      </p:bgPr>
    </p:bg>
    <p:spTree>
      <p:nvGrpSpPr>
        <p:cNvPr id="1" name=""/>
        <p:cNvGrpSpPr/>
        <p:nvPr/>
      </p:nvGrpSpPr>
      <p:grpSpPr>
        <a:xfrm>
          <a:off x="0" y="0"/>
          <a:ext cx="0" cy="0"/>
          <a:chOff x="0" y="0"/>
          <a:chExt cx="0" cy="0"/>
        </a:xfrm>
      </p:grpSpPr>
      <p:sp>
        <p:nvSpPr>
          <p:cNvPr id="191" name="blanket-2642601_1280.jpg"/>
          <p:cNvSpPr>
            <a:spLocks noGrp="1"/>
          </p:cNvSpPr>
          <p:nvPr>
            <p:ph type="pic" idx="21"/>
          </p:nvPr>
        </p:nvSpPr>
        <p:spPr>
          <a:xfrm>
            <a:off x="8420053" y="792025"/>
            <a:ext cx="16733725" cy="12131950"/>
          </a:xfrm>
          <a:prstGeom prst="rect">
            <a:avLst/>
          </a:prstGeom>
        </p:spPr>
        <p:txBody>
          <a:bodyPr lIns="91439" tIns="45719" rIns="91439" bIns="45719">
            <a:noAutofit/>
          </a:bodyPr>
          <a:lstStyle/>
          <a:p>
            <a:endParaRPr/>
          </a:p>
        </p:txBody>
      </p:sp>
      <p:sp>
        <p:nvSpPr>
          <p:cNvPr id="192" name="Rectangle"/>
          <p:cNvSpPr/>
          <p:nvPr/>
        </p:nvSpPr>
        <p:spPr>
          <a:xfrm>
            <a:off x="368442" y="840589"/>
            <a:ext cx="8080488" cy="12034822"/>
          </a:xfrm>
          <a:prstGeom prst="rect">
            <a:avLst/>
          </a:prstGeom>
          <a:blipFill>
            <a:blip r:embed="rId2"/>
          </a:blipFill>
          <a:ln w="12700">
            <a:miter lim="400000"/>
          </a:ln>
          <a:effectLst>
            <a:outerShdw blurRad="50800" dist="25400" dir="5400000" rotWithShape="0">
              <a:srgbClr val="000000">
                <a:alpha val="50000"/>
              </a:srgbClr>
            </a:outerShdw>
          </a:effectLst>
        </p:spPr>
        <p:txBody>
          <a:bodyPr lIns="535781" tIns="535781" rIns="535781" bIns="535781"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3" name="“Sed ut perspiciatis unde omnis iste natus error sit voluptatem doloremque, totam rem aperiam, eaque ipsa quae ab illo architecto ut perspiciatis unde omnis iste natus error sit voluptatem doloremque, totam rem aperiam, eaque ipsa quae ab illo architecto"/>
          <p:cNvSpPr txBox="1">
            <a:spLocks noGrp="1"/>
          </p:cNvSpPr>
          <p:nvPr>
            <p:ph type="body" sz="quarter" idx="22"/>
          </p:nvPr>
        </p:nvSpPr>
        <p:spPr>
          <a:xfrm>
            <a:off x="764026" y="4641056"/>
            <a:ext cx="7289320" cy="4398169"/>
          </a:xfrm>
          <a:prstGeom prst="rect">
            <a:avLst/>
          </a:prstGeom>
        </p:spPr>
        <p:txBody>
          <a:bodyPr lIns="71437" tIns="71437" rIns="71437" bIns="71437" anchor="ctr">
            <a:spAutoFit/>
          </a:bodyPr>
          <a:lstStyle>
            <a:lvl1pPr algn="ctr" defTabSz="821531">
              <a:lnSpc>
                <a:spcPts val="5800"/>
              </a:lnSpc>
              <a:spcBef>
                <a:spcPts val="0"/>
              </a:spcBef>
              <a:defRPr sz="3200" i="1">
                <a:solidFill>
                  <a:srgbClr val="FFFFFF"/>
                </a:solidFill>
                <a:uFillTx/>
                <a:latin typeface="+mn-lt"/>
                <a:ea typeface="+mn-ea"/>
                <a:cs typeface="+mn-cs"/>
                <a:sym typeface="Futura"/>
              </a:defRPr>
            </a:lvl1pPr>
          </a:lstStyle>
          <a:p>
            <a:r>
              <a:t>“Sed ut perspiciatis unde omnis iste natus error sit voluptatem doloremque, totam rem aperiam, eaque ipsa quae ab illo architecto ut perspiciatis unde omnis iste natus error sit voluptatem doloremque, totam rem aperiam, eaque ipsa quae ab illo architecto.”</a:t>
            </a:r>
          </a:p>
        </p:txBody>
      </p:sp>
      <p:sp>
        <p:nvSpPr>
          <p:cNvPr id="194"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s &amp; Quote copy 1">
    <p:bg>
      <p:bgPr>
        <a:solidFill>
          <a:srgbClr val="F4F3F5"/>
        </a:solidFill>
        <a:effectLst/>
      </p:bgPr>
    </p:bg>
    <p:spTree>
      <p:nvGrpSpPr>
        <p:cNvPr id="1" name=""/>
        <p:cNvGrpSpPr/>
        <p:nvPr/>
      </p:nvGrpSpPr>
      <p:grpSpPr>
        <a:xfrm>
          <a:off x="0" y="0"/>
          <a:ext cx="0" cy="0"/>
          <a:chOff x="0" y="0"/>
          <a:chExt cx="0" cy="0"/>
        </a:xfrm>
      </p:grpSpPr>
      <p:sp>
        <p:nvSpPr>
          <p:cNvPr id="201" name="blanket-2642601_1280.jpg"/>
          <p:cNvSpPr>
            <a:spLocks noGrp="1"/>
          </p:cNvSpPr>
          <p:nvPr>
            <p:ph type="pic" idx="21"/>
          </p:nvPr>
        </p:nvSpPr>
        <p:spPr>
          <a:xfrm>
            <a:off x="8420053" y="792025"/>
            <a:ext cx="16733725" cy="12131950"/>
          </a:xfrm>
          <a:prstGeom prst="rect">
            <a:avLst/>
          </a:prstGeom>
        </p:spPr>
        <p:txBody>
          <a:bodyPr lIns="91439" tIns="45719" rIns="91439" bIns="45719">
            <a:noAutofit/>
          </a:bodyPr>
          <a:lstStyle/>
          <a:p>
            <a:endParaRPr/>
          </a:p>
        </p:txBody>
      </p:sp>
      <p:sp>
        <p:nvSpPr>
          <p:cNvPr id="202"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About">
    <p:bg>
      <p:bgPr>
        <a:solidFill>
          <a:srgbClr val="F4F3F5"/>
        </a:solidFill>
        <a:effectLst/>
      </p:bgPr>
    </p:bg>
    <p:spTree>
      <p:nvGrpSpPr>
        <p:cNvPr id="1" name=""/>
        <p:cNvGrpSpPr/>
        <p:nvPr/>
      </p:nvGrpSpPr>
      <p:grpSpPr>
        <a:xfrm>
          <a:off x="0" y="0"/>
          <a:ext cx="0" cy="0"/>
          <a:chOff x="0" y="0"/>
          <a:chExt cx="0" cy="0"/>
        </a:xfrm>
      </p:grpSpPr>
      <p:sp>
        <p:nvSpPr>
          <p:cNvPr id="21" name="blanket-2642601_1280.jpg"/>
          <p:cNvSpPr>
            <a:spLocks noGrp="1"/>
          </p:cNvSpPr>
          <p:nvPr>
            <p:ph type="pic" sz="quarter" idx="21"/>
          </p:nvPr>
        </p:nvSpPr>
        <p:spPr>
          <a:xfrm>
            <a:off x="7045104" y="5044994"/>
            <a:ext cx="5395918" cy="3912041"/>
          </a:xfrm>
          <a:prstGeom prst="rect">
            <a:avLst/>
          </a:prstGeom>
        </p:spPr>
        <p:txBody>
          <a:bodyPr lIns="91439" tIns="45719" rIns="91439" bIns="45719">
            <a:noAutofit/>
          </a:bodyPr>
          <a:lstStyle/>
          <a:p>
            <a:endParaRPr/>
          </a:p>
        </p:txBody>
      </p:sp>
      <p:sp>
        <p:nvSpPr>
          <p:cNvPr id="22" name="Bitter Sweet"/>
          <p:cNvSpPr txBox="1">
            <a:spLocks noGrp="1"/>
          </p:cNvSpPr>
          <p:nvPr>
            <p:ph type="body" sz="quarter" idx="22"/>
          </p:nvPr>
        </p:nvSpPr>
        <p:spPr>
          <a:xfrm>
            <a:off x="6873580" y="2693472"/>
            <a:ext cx="10636840" cy="1756805"/>
          </a:xfrm>
          <a:prstGeom prst="rect">
            <a:avLst/>
          </a:prstGeom>
        </p:spPr>
        <p:txBody>
          <a:bodyPr lIns="71437" tIns="71437" rIns="71437" bIns="71437" anchor="ctr">
            <a:spAutoFit/>
          </a:bodyPr>
          <a:lstStyle>
            <a:lvl1pPr algn="ctr" defTabSz="821531">
              <a:spcBef>
                <a:spcPts val="0"/>
              </a:spcBef>
              <a:defRPr sz="9800" cap="all">
                <a:solidFill>
                  <a:srgbClr val="3A4E6E"/>
                </a:solidFill>
                <a:uFillTx/>
                <a:latin typeface="+mn-lt"/>
                <a:ea typeface="+mn-ea"/>
                <a:cs typeface="+mn-cs"/>
                <a:sym typeface="Futura"/>
              </a:defRPr>
            </a:lvl1pPr>
          </a:lstStyle>
          <a:p>
            <a:r>
              <a:t>Bitter Sweet</a:t>
            </a:r>
          </a:p>
        </p:txBody>
      </p:sp>
      <p:sp>
        <p:nvSpPr>
          <p:cNvPr id="23" name="Legentis in iis qui facit eorum claritatem. Investigationes demonstraverunt lectores legere me lius quod ii legunt saepius. Claritas est etiam processus dynamicus, qui sequitur mutationem consuetudium lectorum. Mirum est notare quam littera gothica, quam"/>
          <p:cNvSpPr txBox="1">
            <a:spLocks noGrp="1"/>
          </p:cNvSpPr>
          <p:nvPr>
            <p:ph type="body" sz="quarter" idx="23"/>
          </p:nvPr>
        </p:nvSpPr>
        <p:spPr>
          <a:xfrm>
            <a:off x="12127581" y="5195887"/>
            <a:ext cx="4469377" cy="3609976"/>
          </a:xfrm>
          <a:prstGeom prst="rect">
            <a:avLst/>
          </a:prstGeom>
        </p:spPr>
        <p:txBody>
          <a:bodyPr lIns="71437" tIns="71437" rIns="71437" bIns="71437" anchor="ctr">
            <a:spAutoFit/>
          </a:bodyPr>
          <a:lstStyle>
            <a:lvl1pPr defTabSz="821531">
              <a:spcBef>
                <a:spcPts val="0"/>
              </a:spcBef>
              <a:defRPr sz="2200">
                <a:solidFill>
                  <a:srgbClr val="3A4E6E"/>
                </a:solidFill>
                <a:uFillTx/>
                <a:latin typeface="Avenir Next Regular"/>
                <a:ea typeface="Avenir Next Regular"/>
                <a:cs typeface="Avenir Next Regular"/>
                <a:sym typeface="Avenir Next Regular"/>
              </a:defRPr>
            </a:lvl1pPr>
          </a:lstStyle>
          <a:p>
            <a:r>
              <a:t>Legentis in iis qui facit eorum claritatem. Investigationes demonstraverunt lectores legere me lius quod ii legunt saepius. Claritas est etiam processus dynamicus, qui sequitur mutationem consuetudium lectorum. Mirum est notare quam littera gothica, quam nunc putamus parum claram,</a:t>
            </a:r>
          </a:p>
        </p:txBody>
      </p:sp>
      <p:sp>
        <p:nvSpPr>
          <p:cNvPr id="24" name="Designed by Graphic Node"/>
          <p:cNvSpPr txBox="1">
            <a:spLocks noGrp="1"/>
          </p:cNvSpPr>
          <p:nvPr>
            <p:ph type="body" sz="quarter" idx="24"/>
          </p:nvPr>
        </p:nvSpPr>
        <p:spPr>
          <a:xfrm>
            <a:off x="9942156" y="9882187"/>
            <a:ext cx="4499688" cy="523876"/>
          </a:xfrm>
          <a:prstGeom prst="rect">
            <a:avLst/>
          </a:prstGeom>
        </p:spPr>
        <p:txBody>
          <a:bodyPr wrap="none" lIns="71437" tIns="71437" rIns="71437" bIns="71437" anchor="ctr">
            <a:spAutoFit/>
          </a:bodyPr>
          <a:lstStyle>
            <a:lvl1pPr algn="ctr" defTabSz="821531">
              <a:lnSpc>
                <a:spcPts val="2700"/>
              </a:lnSpc>
              <a:spcBef>
                <a:spcPts val="0"/>
              </a:spcBef>
              <a:defRPr sz="2200" cap="all" spc="110">
                <a:solidFill>
                  <a:srgbClr val="3A4E6E"/>
                </a:solidFill>
                <a:uFillTx/>
                <a:latin typeface="Avenir Next Regular"/>
                <a:ea typeface="Avenir Next Regular"/>
                <a:cs typeface="Avenir Next Regular"/>
                <a:sym typeface="Avenir Next Regular"/>
              </a:defRPr>
            </a:lvl1pPr>
          </a:lstStyle>
          <a:p>
            <a:r>
              <a:t>Designed by Graphic Node</a:t>
            </a:r>
          </a:p>
        </p:txBody>
      </p:sp>
      <p:sp>
        <p:nvSpPr>
          <p:cNvPr id="25"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s, Title &amp; Text Left">
    <p:bg>
      <p:bgPr>
        <a:solidFill>
          <a:srgbClr val="F4F3F5"/>
        </a:solidFill>
        <a:effectLst/>
      </p:bgPr>
    </p:bg>
    <p:spTree>
      <p:nvGrpSpPr>
        <p:cNvPr id="1" name=""/>
        <p:cNvGrpSpPr/>
        <p:nvPr/>
      </p:nvGrpSpPr>
      <p:grpSpPr>
        <a:xfrm>
          <a:off x="0" y="0"/>
          <a:ext cx="0" cy="0"/>
          <a:chOff x="0" y="0"/>
          <a:chExt cx="0" cy="0"/>
        </a:xfrm>
      </p:grpSpPr>
      <p:sp>
        <p:nvSpPr>
          <p:cNvPr id="209" name="blanket-2642601_1280.jpg"/>
          <p:cNvSpPr>
            <a:spLocks noGrp="1"/>
          </p:cNvSpPr>
          <p:nvPr>
            <p:ph type="pic" idx="21"/>
          </p:nvPr>
        </p:nvSpPr>
        <p:spPr>
          <a:xfrm>
            <a:off x="7392754" y="-433198"/>
            <a:ext cx="16689578" cy="12099943"/>
          </a:xfrm>
          <a:prstGeom prst="rect">
            <a:avLst/>
          </a:prstGeom>
        </p:spPr>
        <p:txBody>
          <a:bodyPr lIns="91439" tIns="45719" rIns="91439" bIns="45719">
            <a:noAutofit/>
          </a:bodyPr>
          <a:lstStyle/>
          <a:p>
            <a:endParaRPr/>
          </a:p>
        </p:txBody>
      </p:sp>
      <p:sp>
        <p:nvSpPr>
          <p:cNvPr id="210" name="Bitter Sweet"/>
          <p:cNvSpPr txBox="1">
            <a:spLocks noGrp="1"/>
          </p:cNvSpPr>
          <p:nvPr>
            <p:ph type="body" sz="quarter" idx="22"/>
          </p:nvPr>
        </p:nvSpPr>
        <p:spPr>
          <a:xfrm>
            <a:off x="3589595" y="2467577"/>
            <a:ext cx="4672739" cy="2601712"/>
          </a:xfrm>
          <a:prstGeom prst="rect">
            <a:avLst/>
          </a:prstGeom>
        </p:spPr>
        <p:txBody>
          <a:bodyPr lIns="71437" tIns="71437" rIns="71437" bIns="71437" anchor="ctr">
            <a:spAutoFit/>
          </a:bodyPr>
          <a:lstStyle>
            <a:lvl1pPr algn="r" defTabSz="821531">
              <a:spcBef>
                <a:spcPts val="0"/>
              </a:spcBef>
              <a:defRPr sz="7800" cap="all">
                <a:solidFill>
                  <a:srgbClr val="3A4E6E"/>
                </a:solidFill>
                <a:uFillTx/>
                <a:latin typeface="+mn-lt"/>
                <a:ea typeface="+mn-ea"/>
                <a:cs typeface="+mn-cs"/>
                <a:sym typeface="Futura"/>
              </a:defRPr>
            </a:lvl1pPr>
          </a:lstStyle>
          <a:p>
            <a:r>
              <a:t>Bitter Sweet</a:t>
            </a:r>
          </a:p>
        </p:txBody>
      </p:sp>
      <p:sp>
        <p:nvSpPr>
          <p:cNvPr id="211" name="Legentis in iis qui facit eorum claritatem. Investigationes demonstraverunt lectores legere me lius quod ii legunt saepius. Claritas est etiam processus dynamicus, qui sequitur mutationem consuetudium lectorum. Mirum est notare quam littera gothica, quam"/>
          <p:cNvSpPr txBox="1">
            <a:spLocks noGrp="1"/>
          </p:cNvSpPr>
          <p:nvPr>
            <p:ph type="body" sz="quarter" idx="23"/>
          </p:nvPr>
        </p:nvSpPr>
        <p:spPr>
          <a:xfrm>
            <a:off x="4497336" y="5241236"/>
            <a:ext cx="3699716" cy="4638676"/>
          </a:xfrm>
          <a:prstGeom prst="rect">
            <a:avLst/>
          </a:prstGeom>
        </p:spPr>
        <p:txBody>
          <a:bodyPr lIns="71437" tIns="71437" rIns="71437" bIns="71437" anchor="ctr">
            <a:spAutoFit/>
          </a:bodyPr>
          <a:lstStyle>
            <a:lvl1pPr algn="r" defTabSz="821531">
              <a:spcBef>
                <a:spcPts val="0"/>
              </a:spcBef>
              <a:defRPr sz="2200">
                <a:solidFill>
                  <a:srgbClr val="3A4E6E"/>
                </a:solidFill>
                <a:uFillTx/>
                <a:latin typeface="Avenir Next Regular"/>
                <a:ea typeface="Avenir Next Regular"/>
                <a:cs typeface="Avenir Next Regular"/>
                <a:sym typeface="Avenir Next Regular"/>
              </a:defRPr>
            </a:lvl1pPr>
          </a:lstStyle>
          <a:p>
            <a:r>
              <a:t>Legentis in iis qui facit eorum claritatem. Investigationes demonstraverunt lectores legere me lius quod ii legunt saepius. Claritas est etiam processus dynamicus, qui sequitur mutationem consuetudium lectorum. Mirum est notare quam littera gothica, quam nunc putamus parum claram,</a:t>
            </a:r>
          </a:p>
        </p:txBody>
      </p:sp>
      <p:sp>
        <p:nvSpPr>
          <p:cNvPr id="212"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s, Title &amp; Text - 2 Column">
    <p:bg>
      <p:bgPr>
        <a:solidFill>
          <a:srgbClr val="F4F3F5"/>
        </a:solidFill>
        <a:effectLst/>
      </p:bgPr>
    </p:bg>
    <p:spTree>
      <p:nvGrpSpPr>
        <p:cNvPr id="1" name=""/>
        <p:cNvGrpSpPr/>
        <p:nvPr/>
      </p:nvGrpSpPr>
      <p:grpSpPr>
        <a:xfrm>
          <a:off x="0" y="0"/>
          <a:ext cx="0" cy="0"/>
          <a:chOff x="0" y="0"/>
          <a:chExt cx="0" cy="0"/>
        </a:xfrm>
      </p:grpSpPr>
      <p:sp>
        <p:nvSpPr>
          <p:cNvPr id="219" name="blanket-2642601_1280.jpg"/>
          <p:cNvSpPr>
            <a:spLocks noGrp="1"/>
          </p:cNvSpPr>
          <p:nvPr>
            <p:ph type="pic" idx="21"/>
          </p:nvPr>
        </p:nvSpPr>
        <p:spPr>
          <a:xfrm>
            <a:off x="638367" y="439695"/>
            <a:ext cx="15201251" cy="11020907"/>
          </a:xfrm>
          <a:prstGeom prst="rect">
            <a:avLst/>
          </a:prstGeom>
        </p:spPr>
        <p:txBody>
          <a:bodyPr lIns="91439" tIns="45719" rIns="91439" bIns="45719">
            <a:noAutofit/>
          </a:bodyPr>
          <a:lstStyle/>
          <a:p>
            <a:endParaRPr/>
          </a:p>
        </p:txBody>
      </p:sp>
      <p:sp>
        <p:nvSpPr>
          <p:cNvPr id="220" name="Bitter Sweet"/>
          <p:cNvSpPr txBox="1">
            <a:spLocks noGrp="1"/>
          </p:cNvSpPr>
          <p:nvPr>
            <p:ph type="body" sz="quarter" idx="22"/>
          </p:nvPr>
        </p:nvSpPr>
        <p:spPr>
          <a:xfrm>
            <a:off x="12597812" y="4716977"/>
            <a:ext cx="6794191" cy="3246412"/>
          </a:xfrm>
          <a:prstGeom prst="rect">
            <a:avLst/>
          </a:prstGeom>
        </p:spPr>
        <p:txBody>
          <a:bodyPr lIns="71437" tIns="71437" rIns="71437" bIns="71437" anchor="ctr">
            <a:spAutoFit/>
          </a:bodyPr>
          <a:lstStyle>
            <a:lvl1pPr defTabSz="821531">
              <a:spcBef>
                <a:spcPts val="0"/>
              </a:spcBef>
              <a:defRPr sz="9800" cap="all">
                <a:solidFill>
                  <a:srgbClr val="3A4E6E"/>
                </a:solidFill>
                <a:uFillTx/>
                <a:latin typeface="+mn-lt"/>
                <a:ea typeface="+mn-ea"/>
                <a:cs typeface="+mn-cs"/>
                <a:sym typeface="Futura"/>
              </a:defRPr>
            </a:lvl1pPr>
          </a:lstStyle>
          <a:p>
            <a:r>
              <a:t>Bitter Sweet</a:t>
            </a:r>
          </a:p>
        </p:txBody>
      </p:sp>
      <p:sp>
        <p:nvSpPr>
          <p:cNvPr id="221" name="Legentis in iis qui facit eorum claritatem. Investigationes demonstraverunt lectores legere me lius quod ii legunt saepius. Claritas est etiam processus dynamicus, qui sequitur mutationem consuetudium lectorum. Mirum est notare quam littera gothica, quam"/>
          <p:cNvSpPr txBox="1">
            <a:spLocks noGrp="1"/>
          </p:cNvSpPr>
          <p:nvPr>
            <p:ph type="body" sz="quarter" idx="23"/>
          </p:nvPr>
        </p:nvSpPr>
        <p:spPr>
          <a:xfrm>
            <a:off x="12624305" y="8049921"/>
            <a:ext cx="6273791" cy="2581275"/>
          </a:xfrm>
          <a:prstGeom prst="rect">
            <a:avLst/>
          </a:prstGeom>
        </p:spPr>
        <p:txBody>
          <a:bodyPr lIns="71437" tIns="71437" rIns="71437" bIns="71437" anchor="ctr">
            <a:spAutoFit/>
          </a:bodyPr>
          <a:lstStyle>
            <a:lvl1pPr defTabSz="821531">
              <a:spcBef>
                <a:spcPts val="0"/>
              </a:spcBef>
              <a:defRPr sz="2200">
                <a:solidFill>
                  <a:srgbClr val="3A4E6E"/>
                </a:solidFill>
                <a:uFillTx/>
                <a:latin typeface="Avenir Next Regular"/>
                <a:ea typeface="Avenir Next Regular"/>
                <a:cs typeface="Avenir Next Regular"/>
                <a:sym typeface="Avenir Next Regular"/>
              </a:defRPr>
            </a:lvl1pPr>
          </a:lstStyle>
          <a:p>
            <a:r>
              <a:t>Legentis in iis qui facit eorum claritatem. Investigationes demonstraverunt lectores legere me lius quod ii legunt saepius. Claritas est etiam processus dynamicus, qui sequitur mutationem consuetudium lectorum. Mirum est notare quam littera gothica, quam nunc putamus parum claram,</a:t>
            </a:r>
          </a:p>
        </p:txBody>
      </p:sp>
      <p:sp>
        <p:nvSpPr>
          <p:cNvPr id="222" name="Designed by Graphic Node"/>
          <p:cNvSpPr txBox="1">
            <a:spLocks noGrp="1"/>
          </p:cNvSpPr>
          <p:nvPr>
            <p:ph type="body" sz="quarter" idx="24"/>
          </p:nvPr>
        </p:nvSpPr>
        <p:spPr>
          <a:xfrm>
            <a:off x="12670321" y="10875519"/>
            <a:ext cx="4499687" cy="523876"/>
          </a:xfrm>
          <a:prstGeom prst="rect">
            <a:avLst/>
          </a:prstGeom>
        </p:spPr>
        <p:txBody>
          <a:bodyPr wrap="none" lIns="71437" tIns="71437" rIns="71437" bIns="71437" anchor="ctr">
            <a:spAutoFit/>
          </a:bodyPr>
          <a:lstStyle>
            <a:lvl1pPr defTabSz="821531">
              <a:lnSpc>
                <a:spcPts val="2700"/>
              </a:lnSpc>
              <a:spcBef>
                <a:spcPts val="0"/>
              </a:spcBef>
              <a:defRPr sz="2200" cap="all" spc="110">
                <a:solidFill>
                  <a:srgbClr val="3A4E6E"/>
                </a:solidFill>
                <a:uFillTx/>
                <a:latin typeface="Avenir Next Regular"/>
                <a:ea typeface="Avenir Next Regular"/>
                <a:cs typeface="Avenir Next Regular"/>
                <a:sym typeface="Avenir Next Regular"/>
              </a:defRPr>
            </a:lvl1pPr>
          </a:lstStyle>
          <a:p>
            <a:r>
              <a:t>Designed by Graphic Node</a:t>
            </a:r>
          </a:p>
        </p:txBody>
      </p:sp>
      <p:sp>
        <p:nvSpPr>
          <p:cNvPr id="223"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Chart">
    <p:bg>
      <p:bgPr>
        <a:solidFill>
          <a:srgbClr val="F4F3F5"/>
        </a:solidFill>
        <a:effectLst/>
      </p:bgPr>
    </p:bg>
    <p:spTree>
      <p:nvGrpSpPr>
        <p:cNvPr id="1" name=""/>
        <p:cNvGrpSpPr/>
        <p:nvPr/>
      </p:nvGrpSpPr>
      <p:grpSpPr>
        <a:xfrm>
          <a:off x="0" y="0"/>
          <a:ext cx="0" cy="0"/>
          <a:chOff x="0" y="0"/>
          <a:chExt cx="0" cy="0"/>
        </a:xfrm>
      </p:grpSpPr>
      <p:sp>
        <p:nvSpPr>
          <p:cNvPr id="230" name="2017 vs. 2018 visitation"/>
          <p:cNvSpPr txBox="1">
            <a:spLocks noGrp="1"/>
          </p:cNvSpPr>
          <p:nvPr>
            <p:ph type="body" sz="quarter" idx="21"/>
          </p:nvPr>
        </p:nvSpPr>
        <p:spPr>
          <a:xfrm>
            <a:off x="3353913" y="1782240"/>
            <a:ext cx="18385809" cy="1756806"/>
          </a:xfrm>
          <a:prstGeom prst="rect">
            <a:avLst/>
          </a:prstGeom>
        </p:spPr>
        <p:txBody>
          <a:bodyPr lIns="71437" tIns="71437" rIns="71437" bIns="71437" anchor="ctr">
            <a:spAutoFit/>
          </a:bodyPr>
          <a:lstStyle>
            <a:lvl1pPr algn="ctr" defTabSz="821531">
              <a:spcBef>
                <a:spcPts val="0"/>
              </a:spcBef>
              <a:defRPr sz="9800" cap="all">
                <a:solidFill>
                  <a:srgbClr val="3A4E6E"/>
                </a:solidFill>
                <a:uFillTx/>
                <a:latin typeface="+mn-lt"/>
                <a:ea typeface="+mn-ea"/>
                <a:cs typeface="+mn-cs"/>
                <a:sym typeface="Futura"/>
              </a:defRPr>
            </a:lvl1pPr>
          </a:lstStyle>
          <a:p>
            <a:r>
              <a:t>2017 vs. 2018 visitation</a:t>
            </a:r>
          </a:p>
        </p:txBody>
      </p:sp>
      <p:sp>
        <p:nvSpPr>
          <p:cNvPr id="231" name="Rectangle"/>
          <p:cNvSpPr/>
          <p:nvPr/>
        </p:nvSpPr>
        <p:spPr>
          <a:xfrm>
            <a:off x="7498056" y="5715632"/>
            <a:ext cx="1270001" cy="5482825"/>
          </a:xfrm>
          <a:prstGeom prst="rect">
            <a:avLst/>
          </a:prstGeom>
          <a:blipFill>
            <a:blip r:embed="rId2"/>
          </a:blipFill>
          <a:ln w="12700">
            <a:miter lim="400000"/>
          </a:ln>
          <a:effectLst>
            <a:outerShdw blurRad="50800" dist="25400" dir="5400000" rotWithShape="0">
              <a:srgbClr val="000000">
                <a:alpha val="50000"/>
              </a:srgbClr>
            </a:outerShdw>
          </a:effectLst>
        </p:spPr>
        <p:txBody>
          <a:bodyPr lIns="71437" tIns="71437" rIns="71437" bIns="71437"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2" name="Rectangle"/>
          <p:cNvSpPr/>
          <p:nvPr/>
        </p:nvSpPr>
        <p:spPr>
          <a:xfrm>
            <a:off x="5530305" y="8811086"/>
            <a:ext cx="1270001" cy="2387371"/>
          </a:xfrm>
          <a:prstGeom prst="rect">
            <a:avLst/>
          </a:prstGeom>
          <a:blipFill>
            <a:blip r:embed="rId2"/>
          </a:blipFill>
          <a:ln w="12700">
            <a:miter lim="400000"/>
          </a:ln>
          <a:effectLst>
            <a:outerShdw blurRad="50800" dist="25400" dir="5400000" rotWithShape="0">
              <a:srgbClr val="000000">
                <a:alpha val="50000"/>
              </a:srgbClr>
            </a:outerShdw>
          </a:effectLst>
        </p:spPr>
        <p:txBody>
          <a:bodyPr lIns="71437" tIns="71437" rIns="71437" bIns="71437"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3" name="Rectangle"/>
          <p:cNvSpPr/>
          <p:nvPr/>
        </p:nvSpPr>
        <p:spPr>
          <a:xfrm>
            <a:off x="16938882" y="5715632"/>
            <a:ext cx="1270001" cy="5482825"/>
          </a:xfrm>
          <a:prstGeom prst="rect">
            <a:avLst/>
          </a:prstGeom>
          <a:blipFill>
            <a:blip r:embed="rId2"/>
          </a:blipFill>
          <a:ln w="12700">
            <a:miter lim="400000"/>
          </a:ln>
          <a:effectLst>
            <a:outerShdw blurRad="50800" dist="25400" dir="5400000" rotWithShape="0">
              <a:srgbClr val="000000">
                <a:alpha val="50000"/>
              </a:srgbClr>
            </a:outerShdw>
          </a:effectLst>
        </p:spPr>
        <p:txBody>
          <a:bodyPr lIns="71437" tIns="71437" rIns="71437" bIns="71437"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4" name="Rectangle"/>
          <p:cNvSpPr/>
          <p:nvPr/>
        </p:nvSpPr>
        <p:spPr>
          <a:xfrm>
            <a:off x="15007372" y="8811086"/>
            <a:ext cx="1270001" cy="2387371"/>
          </a:xfrm>
          <a:prstGeom prst="rect">
            <a:avLst/>
          </a:prstGeom>
          <a:blipFill>
            <a:blip r:embed="rId2"/>
          </a:blipFill>
          <a:ln w="12700">
            <a:miter lim="400000"/>
          </a:ln>
          <a:effectLst>
            <a:outerShdw blurRad="50800" dist="25400" dir="5400000" rotWithShape="0">
              <a:srgbClr val="000000">
                <a:alpha val="50000"/>
              </a:srgbClr>
            </a:outerShdw>
          </a:effectLst>
        </p:spPr>
        <p:txBody>
          <a:bodyPr lIns="71437" tIns="71437" rIns="71437" bIns="71437"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5"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Table">
    <p:bg>
      <p:bgPr>
        <a:solidFill>
          <a:srgbClr val="F4F3F5"/>
        </a:solidFill>
        <a:effectLst/>
      </p:bgPr>
    </p:bg>
    <p:spTree>
      <p:nvGrpSpPr>
        <p:cNvPr id="1" name=""/>
        <p:cNvGrpSpPr/>
        <p:nvPr/>
      </p:nvGrpSpPr>
      <p:grpSpPr>
        <a:xfrm>
          <a:off x="0" y="0"/>
          <a:ext cx="0" cy="0"/>
          <a:chOff x="0" y="0"/>
          <a:chExt cx="0" cy="0"/>
        </a:xfrm>
      </p:grpSpPr>
      <p:graphicFrame>
        <p:nvGraphicFramePr>
          <p:cNvPr id="242" name="Table 1"/>
          <p:cNvGraphicFramePr/>
          <p:nvPr/>
        </p:nvGraphicFramePr>
        <p:xfrm>
          <a:off x="6718101" y="5679281"/>
          <a:ext cx="10947798" cy="3411141"/>
        </p:xfrm>
        <a:graphic>
          <a:graphicData uri="http://schemas.openxmlformats.org/drawingml/2006/table">
            <a:tbl>
              <a:tblPr firstRow="1" firstCol="1" lastRow="1">
                <a:tableStyleId>{4C3C2611-4C71-4FC5-86AE-919BDF0F9419}</a:tableStyleId>
              </a:tblPr>
              <a:tblGrid>
                <a:gridCol w="2733774">
                  <a:extLst>
                    <a:ext uri="{9D8B030D-6E8A-4147-A177-3AD203B41FA5}">
                      <a16:colId xmlns:a16="http://schemas.microsoft.com/office/drawing/2014/main" val="20000"/>
                    </a:ext>
                  </a:extLst>
                </a:gridCol>
                <a:gridCol w="2733774">
                  <a:extLst>
                    <a:ext uri="{9D8B030D-6E8A-4147-A177-3AD203B41FA5}">
                      <a16:colId xmlns:a16="http://schemas.microsoft.com/office/drawing/2014/main" val="20001"/>
                    </a:ext>
                  </a:extLst>
                </a:gridCol>
                <a:gridCol w="2733774">
                  <a:extLst>
                    <a:ext uri="{9D8B030D-6E8A-4147-A177-3AD203B41FA5}">
                      <a16:colId xmlns:a16="http://schemas.microsoft.com/office/drawing/2014/main" val="20002"/>
                    </a:ext>
                  </a:extLst>
                </a:gridCol>
                <a:gridCol w="2733774">
                  <a:extLst>
                    <a:ext uri="{9D8B030D-6E8A-4147-A177-3AD203B41FA5}">
                      <a16:colId xmlns:a16="http://schemas.microsoft.com/office/drawing/2014/main" val="20003"/>
                    </a:ext>
                  </a:extLst>
                </a:gridCol>
              </a:tblGrid>
              <a:tr h="679688">
                <a:tc>
                  <a:txBody>
                    <a:bodyPr/>
                    <a:lstStyle/>
                    <a:p>
                      <a:pPr defTabSz="914400">
                        <a:tabLst>
                          <a:tab pos="901700" algn="l"/>
                        </a:tabLst>
                        <a:defRPr sz="2400" b="0">
                          <a:solidFill>
                            <a:srgbClr val="3A4E6E"/>
                          </a:solidFill>
                          <a:uFillTx/>
                          <a:latin typeface="+mn-lt"/>
                          <a:ea typeface="+mn-ea"/>
                          <a:cs typeface="+mn-cs"/>
                          <a:sym typeface="Futura"/>
                        </a:defRPr>
                      </a:pPr>
                      <a:endParaRP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tc>
                  <a:txBody>
                    <a:bodyPr/>
                    <a:lstStyle/>
                    <a:p>
                      <a:pPr defTabSz="914400">
                        <a:tabLst>
                          <a:tab pos="901700" algn="l"/>
                        </a:tabLst>
                        <a:defRPr sz="2400" b="0">
                          <a:solidFill>
                            <a:srgbClr val="3A4E6E"/>
                          </a:solidFill>
                          <a:uFillTx/>
                          <a:latin typeface="+mn-lt"/>
                          <a:ea typeface="+mn-ea"/>
                          <a:cs typeface="+mn-cs"/>
                          <a:sym typeface="Futura"/>
                        </a:defRPr>
                      </a:pPr>
                      <a:endParaRP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tc>
                  <a:txBody>
                    <a:bodyPr/>
                    <a:lstStyle/>
                    <a:p>
                      <a:pPr defTabSz="914400">
                        <a:tabLst>
                          <a:tab pos="901700" algn="l"/>
                        </a:tabLst>
                        <a:defRPr sz="2400" b="0">
                          <a:solidFill>
                            <a:srgbClr val="3A4E6E"/>
                          </a:solidFill>
                          <a:uFillTx/>
                          <a:latin typeface="+mn-lt"/>
                          <a:ea typeface="+mn-ea"/>
                          <a:cs typeface="+mn-cs"/>
                          <a:sym typeface="Futura"/>
                        </a:defRPr>
                      </a:pPr>
                      <a:endParaRP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tc>
                  <a:txBody>
                    <a:bodyPr/>
                    <a:lstStyle/>
                    <a:p>
                      <a:pPr defTabSz="914400">
                        <a:tabLst>
                          <a:tab pos="901700" algn="l"/>
                        </a:tabLst>
                        <a:defRPr sz="2400" b="0">
                          <a:solidFill>
                            <a:srgbClr val="3A4E6E"/>
                          </a:solidFill>
                          <a:uFillTx/>
                          <a:latin typeface="+mn-lt"/>
                          <a:ea typeface="+mn-ea"/>
                          <a:cs typeface="+mn-cs"/>
                          <a:sym typeface="Futura"/>
                        </a:defRPr>
                      </a:pPr>
                      <a:endParaRP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extLst>
                  <a:ext uri="{0D108BD9-81ED-4DB2-BD59-A6C34878D82A}">
                    <a16:rowId xmlns:a16="http://schemas.microsoft.com/office/drawing/2014/main" val="10000"/>
                  </a:ext>
                </a:extLst>
              </a:tr>
              <a:tr h="679688">
                <a:tc>
                  <a:txBody>
                    <a:bodyPr/>
                    <a:lstStyle/>
                    <a:p>
                      <a:pPr defTabSz="914400">
                        <a:tabLst>
                          <a:tab pos="901700" algn="l"/>
                        </a:tabLst>
                        <a:defRPr sz="2400" b="0">
                          <a:solidFill>
                            <a:srgbClr val="3A4E6E"/>
                          </a:solidFill>
                          <a:uFillTx/>
                          <a:latin typeface="+mn-lt"/>
                          <a:ea typeface="+mn-ea"/>
                          <a:cs typeface="+mn-cs"/>
                          <a:sym typeface="Futura"/>
                        </a:defRPr>
                      </a:pPr>
                      <a:endParaRP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tc>
                  <a:txBody>
                    <a:bodyPr/>
                    <a:lstStyle/>
                    <a:p>
                      <a:pPr defTabSz="914400">
                        <a:tabLst>
                          <a:tab pos="901700" algn="l"/>
                        </a:tabLst>
                        <a:defRPr sz="2400">
                          <a:solidFill>
                            <a:srgbClr val="3A4E6E"/>
                          </a:solidFill>
                          <a:uFillTx/>
                          <a:latin typeface="+mn-lt"/>
                          <a:ea typeface="+mn-ea"/>
                          <a:cs typeface="+mn-cs"/>
                          <a:sym typeface="Futura"/>
                        </a:defRPr>
                      </a:pPr>
                      <a:endParaRP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tc>
                  <a:txBody>
                    <a:bodyPr/>
                    <a:lstStyle/>
                    <a:p>
                      <a:pPr defTabSz="914400">
                        <a:tabLst>
                          <a:tab pos="901700" algn="l"/>
                        </a:tabLst>
                        <a:defRPr sz="2400">
                          <a:solidFill>
                            <a:srgbClr val="3A4E6E"/>
                          </a:solidFill>
                          <a:uFillTx/>
                          <a:latin typeface="+mn-lt"/>
                          <a:ea typeface="+mn-ea"/>
                          <a:cs typeface="+mn-cs"/>
                          <a:sym typeface="Futura"/>
                        </a:defRPr>
                      </a:pPr>
                      <a:endParaRP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tc>
                  <a:txBody>
                    <a:bodyPr/>
                    <a:lstStyle/>
                    <a:p>
                      <a:pPr defTabSz="914400">
                        <a:tabLst>
                          <a:tab pos="901700" algn="l"/>
                        </a:tabLst>
                        <a:defRPr sz="2400">
                          <a:solidFill>
                            <a:srgbClr val="3A4E6E"/>
                          </a:solidFill>
                          <a:uFillTx/>
                          <a:latin typeface="+mn-lt"/>
                          <a:ea typeface="+mn-ea"/>
                          <a:cs typeface="+mn-cs"/>
                          <a:sym typeface="Futura"/>
                        </a:defRPr>
                      </a:pPr>
                      <a:endParaRP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extLst>
                  <a:ext uri="{0D108BD9-81ED-4DB2-BD59-A6C34878D82A}">
                    <a16:rowId xmlns:a16="http://schemas.microsoft.com/office/drawing/2014/main" val="10001"/>
                  </a:ext>
                </a:extLst>
              </a:tr>
              <a:tr h="679688">
                <a:tc>
                  <a:txBody>
                    <a:bodyPr/>
                    <a:lstStyle/>
                    <a:p>
                      <a:pPr defTabSz="914400">
                        <a:tabLst>
                          <a:tab pos="901700" algn="l"/>
                        </a:tabLst>
                        <a:defRPr sz="2400" b="0">
                          <a:solidFill>
                            <a:srgbClr val="3A4E6E"/>
                          </a:solidFill>
                          <a:uFillTx/>
                          <a:latin typeface="+mn-lt"/>
                          <a:ea typeface="+mn-ea"/>
                          <a:cs typeface="+mn-cs"/>
                          <a:sym typeface="Futura"/>
                        </a:defRPr>
                      </a:pPr>
                      <a:endParaRP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tc>
                  <a:txBody>
                    <a:bodyPr/>
                    <a:lstStyle/>
                    <a:p>
                      <a:pPr defTabSz="914400">
                        <a:tabLst>
                          <a:tab pos="901700" algn="l"/>
                        </a:tabLst>
                        <a:defRPr sz="2400">
                          <a:solidFill>
                            <a:srgbClr val="3A4E6E"/>
                          </a:solidFill>
                          <a:uFillTx/>
                          <a:latin typeface="+mn-lt"/>
                          <a:ea typeface="+mn-ea"/>
                          <a:cs typeface="+mn-cs"/>
                          <a:sym typeface="Futura"/>
                        </a:defRPr>
                      </a:pPr>
                      <a:endParaRP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tc>
                  <a:txBody>
                    <a:bodyPr/>
                    <a:lstStyle/>
                    <a:p>
                      <a:pPr defTabSz="914400">
                        <a:tabLst>
                          <a:tab pos="901700" algn="l"/>
                        </a:tabLst>
                        <a:defRPr sz="2400">
                          <a:solidFill>
                            <a:srgbClr val="3A4E6E"/>
                          </a:solidFill>
                          <a:uFillTx/>
                          <a:latin typeface="+mn-lt"/>
                          <a:ea typeface="+mn-ea"/>
                          <a:cs typeface="+mn-cs"/>
                          <a:sym typeface="Futura"/>
                        </a:defRPr>
                      </a:pPr>
                      <a:endParaRP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tc>
                  <a:txBody>
                    <a:bodyPr/>
                    <a:lstStyle/>
                    <a:p>
                      <a:pPr defTabSz="914400">
                        <a:tabLst>
                          <a:tab pos="901700" algn="l"/>
                        </a:tabLst>
                        <a:defRPr sz="2400">
                          <a:solidFill>
                            <a:srgbClr val="3A4E6E"/>
                          </a:solidFill>
                          <a:uFillTx/>
                          <a:latin typeface="+mn-lt"/>
                          <a:ea typeface="+mn-ea"/>
                          <a:cs typeface="+mn-cs"/>
                          <a:sym typeface="Futura"/>
                        </a:defRPr>
                      </a:pPr>
                      <a:endParaRP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extLst>
                  <a:ext uri="{0D108BD9-81ED-4DB2-BD59-A6C34878D82A}">
                    <a16:rowId xmlns:a16="http://schemas.microsoft.com/office/drawing/2014/main" val="10002"/>
                  </a:ext>
                </a:extLst>
              </a:tr>
              <a:tr h="679688">
                <a:tc>
                  <a:txBody>
                    <a:bodyPr/>
                    <a:lstStyle/>
                    <a:p>
                      <a:pPr defTabSz="914400">
                        <a:tabLst>
                          <a:tab pos="901700" algn="l"/>
                        </a:tabLst>
                        <a:defRPr sz="2400" b="0">
                          <a:solidFill>
                            <a:srgbClr val="3A4E6E"/>
                          </a:solidFill>
                          <a:uFillTx/>
                          <a:latin typeface="+mn-lt"/>
                          <a:ea typeface="+mn-ea"/>
                          <a:cs typeface="+mn-cs"/>
                          <a:sym typeface="Futura"/>
                        </a:defRPr>
                      </a:pPr>
                      <a:endParaRP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25400">
                      <a:solidFill>
                        <a:srgbClr val="3A4E6E"/>
                      </a:solidFill>
                      <a:miter lim="400000"/>
                    </a:lnB>
                    <a:noFill/>
                  </a:tcPr>
                </a:tc>
                <a:tc>
                  <a:txBody>
                    <a:bodyPr/>
                    <a:lstStyle/>
                    <a:p>
                      <a:pPr defTabSz="914400">
                        <a:tabLst>
                          <a:tab pos="901700" algn="l"/>
                        </a:tabLst>
                        <a:defRPr sz="2400">
                          <a:solidFill>
                            <a:srgbClr val="3A4E6E"/>
                          </a:solidFill>
                          <a:uFillTx/>
                          <a:latin typeface="+mn-lt"/>
                          <a:ea typeface="+mn-ea"/>
                          <a:cs typeface="+mn-cs"/>
                          <a:sym typeface="Futura"/>
                        </a:defRPr>
                      </a:pPr>
                      <a:endParaRP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25400">
                      <a:solidFill>
                        <a:srgbClr val="3A4E6E"/>
                      </a:solidFill>
                      <a:miter lim="400000"/>
                    </a:lnB>
                    <a:noFill/>
                  </a:tcPr>
                </a:tc>
                <a:tc>
                  <a:txBody>
                    <a:bodyPr/>
                    <a:lstStyle/>
                    <a:p>
                      <a:pPr defTabSz="914400">
                        <a:tabLst>
                          <a:tab pos="901700" algn="l"/>
                        </a:tabLst>
                        <a:defRPr sz="2400">
                          <a:solidFill>
                            <a:srgbClr val="3A4E6E"/>
                          </a:solidFill>
                          <a:uFillTx/>
                          <a:latin typeface="+mn-lt"/>
                          <a:ea typeface="+mn-ea"/>
                          <a:cs typeface="+mn-cs"/>
                          <a:sym typeface="Futura"/>
                        </a:defRPr>
                      </a:pPr>
                      <a:endParaRP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25400">
                      <a:solidFill>
                        <a:srgbClr val="3A4E6E"/>
                      </a:solidFill>
                      <a:miter lim="400000"/>
                    </a:lnB>
                    <a:noFill/>
                  </a:tcPr>
                </a:tc>
                <a:tc>
                  <a:txBody>
                    <a:bodyPr/>
                    <a:lstStyle/>
                    <a:p>
                      <a:pPr defTabSz="914400">
                        <a:tabLst>
                          <a:tab pos="901700" algn="l"/>
                        </a:tabLst>
                        <a:defRPr sz="2400">
                          <a:solidFill>
                            <a:srgbClr val="3A4E6E"/>
                          </a:solidFill>
                          <a:uFillTx/>
                          <a:latin typeface="+mn-lt"/>
                          <a:ea typeface="+mn-ea"/>
                          <a:cs typeface="+mn-cs"/>
                          <a:sym typeface="Futura"/>
                        </a:defRPr>
                      </a:pPr>
                      <a:endParaRP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25400">
                      <a:solidFill>
                        <a:srgbClr val="3A4E6E"/>
                      </a:solidFill>
                      <a:miter lim="400000"/>
                    </a:lnB>
                    <a:noFill/>
                  </a:tcPr>
                </a:tc>
                <a:extLst>
                  <a:ext uri="{0D108BD9-81ED-4DB2-BD59-A6C34878D82A}">
                    <a16:rowId xmlns:a16="http://schemas.microsoft.com/office/drawing/2014/main" val="10003"/>
                  </a:ext>
                </a:extLst>
              </a:tr>
              <a:tr h="679688">
                <a:tc>
                  <a:txBody>
                    <a:bodyPr/>
                    <a:lstStyle/>
                    <a:p>
                      <a:pPr defTabSz="914400">
                        <a:tabLst>
                          <a:tab pos="901700" algn="l"/>
                        </a:tabLst>
                        <a:defRPr sz="2400" b="0">
                          <a:solidFill>
                            <a:srgbClr val="3A4E6E"/>
                          </a:solidFill>
                          <a:uFillTx/>
                          <a:latin typeface="+mn-lt"/>
                          <a:ea typeface="+mn-ea"/>
                          <a:cs typeface="+mn-cs"/>
                          <a:sym typeface="Futura"/>
                        </a:defRPr>
                      </a:pPr>
                      <a:endParaRPr/>
                    </a:p>
                  </a:txBody>
                  <a:tcPr marL="63500" marR="63500" marT="63500" marB="63500" anchor="ctr" horzOverflow="overflow">
                    <a:lnL w="12700">
                      <a:solidFill>
                        <a:srgbClr val="3A4E6E"/>
                      </a:solidFill>
                      <a:miter lim="400000"/>
                    </a:lnL>
                    <a:lnR w="12700">
                      <a:solidFill>
                        <a:srgbClr val="3A4E6E"/>
                      </a:solidFill>
                      <a:miter lim="400000"/>
                    </a:lnR>
                    <a:lnT w="25400">
                      <a:solidFill>
                        <a:srgbClr val="3A4E6E"/>
                      </a:solidFill>
                      <a:miter lim="400000"/>
                    </a:lnT>
                    <a:lnB w="12700">
                      <a:solidFill>
                        <a:srgbClr val="3A4E6E"/>
                      </a:solidFill>
                      <a:miter lim="400000"/>
                    </a:lnB>
                    <a:noFill/>
                  </a:tcPr>
                </a:tc>
                <a:tc>
                  <a:txBody>
                    <a:bodyPr/>
                    <a:lstStyle/>
                    <a:p>
                      <a:pPr defTabSz="914400">
                        <a:tabLst>
                          <a:tab pos="901700" algn="l"/>
                        </a:tabLst>
                        <a:defRPr sz="2400">
                          <a:solidFill>
                            <a:srgbClr val="3A4E6E"/>
                          </a:solidFill>
                          <a:uFillTx/>
                          <a:latin typeface="+mn-lt"/>
                          <a:ea typeface="+mn-ea"/>
                          <a:cs typeface="+mn-cs"/>
                          <a:sym typeface="Futura"/>
                        </a:defRPr>
                      </a:pPr>
                      <a:endParaRPr/>
                    </a:p>
                  </a:txBody>
                  <a:tcPr marL="63500" marR="63500" marT="63500" marB="63500" anchor="ctr" horzOverflow="overflow">
                    <a:lnL w="12700">
                      <a:solidFill>
                        <a:srgbClr val="3A4E6E"/>
                      </a:solidFill>
                      <a:miter lim="400000"/>
                    </a:lnL>
                    <a:lnR w="12700">
                      <a:solidFill>
                        <a:srgbClr val="3A4E6E"/>
                      </a:solidFill>
                      <a:miter lim="400000"/>
                    </a:lnR>
                    <a:lnT w="25400">
                      <a:solidFill>
                        <a:srgbClr val="3A4E6E"/>
                      </a:solidFill>
                      <a:miter lim="400000"/>
                    </a:lnT>
                    <a:lnB w="12700">
                      <a:solidFill>
                        <a:srgbClr val="3A4E6E"/>
                      </a:solidFill>
                      <a:miter lim="400000"/>
                    </a:lnB>
                    <a:noFill/>
                  </a:tcPr>
                </a:tc>
                <a:tc>
                  <a:txBody>
                    <a:bodyPr/>
                    <a:lstStyle/>
                    <a:p>
                      <a:pPr defTabSz="914400">
                        <a:tabLst>
                          <a:tab pos="901700" algn="l"/>
                        </a:tabLst>
                        <a:defRPr sz="2400">
                          <a:solidFill>
                            <a:srgbClr val="3A4E6E"/>
                          </a:solidFill>
                          <a:uFillTx/>
                          <a:latin typeface="+mn-lt"/>
                          <a:ea typeface="+mn-ea"/>
                          <a:cs typeface="+mn-cs"/>
                          <a:sym typeface="Futura"/>
                        </a:defRPr>
                      </a:pPr>
                      <a:endParaRPr/>
                    </a:p>
                  </a:txBody>
                  <a:tcPr marL="63500" marR="63500" marT="63500" marB="63500" anchor="ctr" horzOverflow="overflow">
                    <a:lnL w="12700">
                      <a:solidFill>
                        <a:srgbClr val="3A4E6E"/>
                      </a:solidFill>
                      <a:miter lim="400000"/>
                    </a:lnL>
                    <a:lnR w="12700">
                      <a:solidFill>
                        <a:srgbClr val="3A4E6E"/>
                      </a:solidFill>
                      <a:miter lim="400000"/>
                    </a:lnR>
                    <a:lnT w="25400">
                      <a:solidFill>
                        <a:srgbClr val="3A4E6E"/>
                      </a:solidFill>
                      <a:miter lim="400000"/>
                    </a:lnT>
                    <a:lnB w="12700">
                      <a:solidFill>
                        <a:srgbClr val="3A4E6E"/>
                      </a:solidFill>
                      <a:miter lim="400000"/>
                    </a:lnB>
                    <a:noFill/>
                  </a:tcPr>
                </a:tc>
                <a:tc>
                  <a:txBody>
                    <a:bodyPr/>
                    <a:lstStyle/>
                    <a:p>
                      <a:pPr defTabSz="914400">
                        <a:tabLst>
                          <a:tab pos="901700" algn="l"/>
                        </a:tabLst>
                        <a:defRPr sz="2400">
                          <a:solidFill>
                            <a:srgbClr val="3A4E6E"/>
                          </a:solidFill>
                          <a:uFillTx/>
                          <a:latin typeface="+mn-lt"/>
                          <a:ea typeface="+mn-ea"/>
                          <a:cs typeface="+mn-cs"/>
                          <a:sym typeface="Futura"/>
                        </a:defRPr>
                      </a:pPr>
                      <a:endParaRPr/>
                    </a:p>
                  </a:txBody>
                  <a:tcPr marL="63500" marR="63500" marT="63500" marB="63500" anchor="ctr" horzOverflow="overflow">
                    <a:lnL w="12700">
                      <a:solidFill>
                        <a:srgbClr val="3A4E6E"/>
                      </a:solidFill>
                      <a:miter lim="400000"/>
                    </a:lnL>
                    <a:lnR w="12700">
                      <a:solidFill>
                        <a:srgbClr val="3A4E6E"/>
                      </a:solidFill>
                      <a:miter lim="400000"/>
                    </a:lnR>
                    <a:lnT w="25400">
                      <a:solidFill>
                        <a:srgbClr val="3A4E6E"/>
                      </a:solidFill>
                      <a:miter lim="400000"/>
                    </a:lnT>
                    <a:lnB w="12700">
                      <a:solidFill>
                        <a:srgbClr val="3A4E6E"/>
                      </a:solidFill>
                      <a:miter lim="400000"/>
                    </a:lnB>
                    <a:noFill/>
                  </a:tcPr>
                </a:tc>
                <a:extLst>
                  <a:ext uri="{0D108BD9-81ED-4DB2-BD59-A6C34878D82A}">
                    <a16:rowId xmlns:a16="http://schemas.microsoft.com/office/drawing/2014/main" val="10004"/>
                  </a:ext>
                </a:extLst>
              </a:tr>
            </a:tbl>
          </a:graphicData>
        </a:graphic>
      </p:graphicFrame>
      <p:sp>
        <p:nvSpPr>
          <p:cNvPr id="243" name="Bitter Sweet"/>
          <p:cNvSpPr txBox="1">
            <a:spLocks noGrp="1"/>
          </p:cNvSpPr>
          <p:nvPr>
            <p:ph type="body" sz="quarter" idx="21"/>
          </p:nvPr>
        </p:nvSpPr>
        <p:spPr>
          <a:xfrm>
            <a:off x="6882510" y="3336410"/>
            <a:ext cx="10636840" cy="1756805"/>
          </a:xfrm>
          <a:prstGeom prst="rect">
            <a:avLst/>
          </a:prstGeom>
        </p:spPr>
        <p:txBody>
          <a:bodyPr lIns="71437" tIns="71437" rIns="71437" bIns="71437" anchor="ctr">
            <a:spAutoFit/>
          </a:bodyPr>
          <a:lstStyle>
            <a:lvl1pPr algn="ctr" defTabSz="821531">
              <a:spcBef>
                <a:spcPts val="0"/>
              </a:spcBef>
              <a:defRPr sz="9800" cap="all">
                <a:solidFill>
                  <a:srgbClr val="3A4E6E"/>
                </a:solidFill>
                <a:uFillTx/>
                <a:latin typeface="+mn-lt"/>
                <a:ea typeface="+mn-ea"/>
                <a:cs typeface="+mn-cs"/>
                <a:sym typeface="Futura"/>
              </a:defRPr>
            </a:lvl1pPr>
          </a:lstStyle>
          <a:p>
            <a:r>
              <a:t>Bitter Sweet</a:t>
            </a:r>
          </a:p>
        </p:txBody>
      </p:sp>
      <p:sp>
        <p:nvSpPr>
          <p:cNvPr id="244"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End">
    <p:bg>
      <p:bgPr>
        <a:solidFill>
          <a:srgbClr val="F4F3F5"/>
        </a:solidFill>
        <a:effectLst/>
      </p:bgPr>
    </p:bg>
    <p:spTree>
      <p:nvGrpSpPr>
        <p:cNvPr id="1" name=""/>
        <p:cNvGrpSpPr/>
        <p:nvPr/>
      </p:nvGrpSpPr>
      <p:grpSpPr>
        <a:xfrm>
          <a:off x="0" y="0"/>
          <a:ext cx="0" cy="0"/>
          <a:chOff x="0" y="0"/>
          <a:chExt cx="0" cy="0"/>
        </a:xfrm>
      </p:grpSpPr>
      <p:sp>
        <p:nvSpPr>
          <p:cNvPr id="251" name="Thank you"/>
          <p:cNvSpPr txBox="1">
            <a:spLocks noGrp="1"/>
          </p:cNvSpPr>
          <p:nvPr>
            <p:ph type="body" sz="half" idx="21"/>
          </p:nvPr>
        </p:nvSpPr>
        <p:spPr>
          <a:xfrm>
            <a:off x="4878530" y="2589722"/>
            <a:ext cx="14626940" cy="5875509"/>
          </a:xfrm>
          <a:prstGeom prst="rect">
            <a:avLst/>
          </a:prstGeom>
          <a:solidFill>
            <a:srgbClr val="CB7679"/>
          </a:solidFill>
        </p:spPr>
        <p:txBody>
          <a:bodyPr lIns="71437" tIns="71437" rIns="71437" bIns="71437" anchor="ctr">
            <a:spAutoFit/>
          </a:bodyPr>
          <a:lstStyle>
            <a:lvl1pPr algn="ctr" defTabSz="821531">
              <a:lnSpc>
                <a:spcPct val="70000"/>
              </a:lnSpc>
              <a:spcBef>
                <a:spcPts val="0"/>
              </a:spcBef>
              <a:defRPr sz="20200" cap="all">
                <a:solidFill>
                  <a:srgbClr val="FFFFFF"/>
                </a:solidFill>
                <a:uFillTx/>
                <a:latin typeface="+mn-lt"/>
                <a:ea typeface="+mn-ea"/>
                <a:cs typeface="+mn-cs"/>
                <a:sym typeface="Futura"/>
              </a:defRPr>
            </a:lvl1pPr>
          </a:lstStyle>
          <a:p>
            <a:r>
              <a:t>Thank you</a:t>
            </a:r>
          </a:p>
        </p:txBody>
      </p:sp>
      <p:sp>
        <p:nvSpPr>
          <p:cNvPr id="252"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
        <p:nvSpPr>
          <p:cNvPr id="2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66" name="Title Text"/>
          <p:cNvSpPr txBox="1">
            <a:spLocks noGrp="1"/>
          </p:cNvSpPr>
          <p:nvPr>
            <p:ph type="title"/>
          </p:nvPr>
        </p:nvSpPr>
        <p:spPr>
          <a:xfrm>
            <a:off x="4387453" y="625078"/>
            <a:ext cx="15609094" cy="3036094"/>
          </a:xfrm>
          <a:prstGeom prst="rect">
            <a:avLst/>
          </a:prstGeom>
        </p:spPr>
        <p:txBody>
          <a:bodyPr lIns="71437" tIns="71437" rIns="71437" bIns="71437"/>
          <a:lstStyle>
            <a:lvl1pPr algn="ctr" defTabSz="821531">
              <a:lnSpc>
                <a:spcPct val="100000"/>
              </a:lnSpc>
              <a:defRPr sz="7600">
                <a:solidFill>
                  <a:srgbClr val="000000"/>
                </a:solidFill>
                <a:uFillTx/>
                <a:latin typeface="Helvetica Light"/>
                <a:ea typeface="Helvetica Light"/>
                <a:cs typeface="Helvetica Light"/>
                <a:sym typeface="Helvetica Light"/>
              </a:defRPr>
            </a:lvl1pPr>
          </a:lstStyle>
          <a:p>
            <a:r>
              <a:t>Title Text</a:t>
            </a:r>
          </a:p>
        </p:txBody>
      </p:sp>
      <p:sp>
        <p:nvSpPr>
          <p:cNvPr id="267" name="Body Level One…"/>
          <p:cNvSpPr txBox="1">
            <a:spLocks noGrp="1"/>
          </p:cNvSpPr>
          <p:nvPr>
            <p:ph type="body" idx="1"/>
          </p:nvPr>
        </p:nvSpPr>
        <p:spPr>
          <a:xfrm>
            <a:off x="4387453" y="3661171"/>
            <a:ext cx="15609094" cy="8840392"/>
          </a:xfrm>
          <a:prstGeom prst="rect">
            <a:avLst/>
          </a:prstGeom>
        </p:spPr>
        <p:txBody>
          <a:bodyPr lIns="71437" tIns="71437" rIns="71437" bIns="71437" anchor="ctr"/>
          <a:lstStyle>
            <a:lvl1pPr marL="617361" indent="-617361" defTabSz="821531">
              <a:lnSpc>
                <a:spcPct val="100000"/>
              </a:lnSpc>
              <a:spcBef>
                <a:spcPts val="5900"/>
              </a:spcBef>
              <a:buSzPct val="75000"/>
              <a:buChar char="•"/>
              <a:defRPr sz="5000">
                <a:solidFill>
                  <a:srgbClr val="000000"/>
                </a:solidFill>
                <a:uFillTx/>
                <a:latin typeface="Helvetica Light"/>
                <a:ea typeface="Helvetica Light"/>
                <a:cs typeface="Helvetica Light"/>
                <a:sym typeface="Helvetica Light"/>
              </a:defRPr>
            </a:lvl1pPr>
            <a:lvl2pPr marL="1061861" indent="-617361" defTabSz="821531">
              <a:lnSpc>
                <a:spcPct val="100000"/>
              </a:lnSpc>
              <a:spcBef>
                <a:spcPts val="5900"/>
              </a:spcBef>
              <a:buSzPct val="75000"/>
              <a:buChar char="•"/>
              <a:defRPr sz="5000">
                <a:solidFill>
                  <a:srgbClr val="000000"/>
                </a:solidFill>
                <a:uFillTx/>
                <a:latin typeface="Helvetica Light"/>
                <a:ea typeface="Helvetica Light"/>
                <a:cs typeface="Helvetica Light"/>
                <a:sym typeface="Helvetica Light"/>
              </a:defRPr>
            </a:lvl2pPr>
            <a:lvl3pPr marL="1506361" indent="-617361" defTabSz="821531">
              <a:lnSpc>
                <a:spcPct val="100000"/>
              </a:lnSpc>
              <a:spcBef>
                <a:spcPts val="5900"/>
              </a:spcBef>
              <a:buSzPct val="75000"/>
              <a:buChar char="•"/>
              <a:defRPr sz="5000">
                <a:solidFill>
                  <a:srgbClr val="000000"/>
                </a:solidFill>
                <a:uFillTx/>
                <a:latin typeface="Helvetica Light"/>
                <a:ea typeface="Helvetica Light"/>
                <a:cs typeface="Helvetica Light"/>
                <a:sym typeface="Helvetica Light"/>
              </a:defRPr>
            </a:lvl3pPr>
            <a:lvl4pPr marL="1950861" indent="-617361" defTabSz="821531">
              <a:lnSpc>
                <a:spcPct val="100000"/>
              </a:lnSpc>
              <a:spcBef>
                <a:spcPts val="5900"/>
              </a:spcBef>
              <a:buSzPct val="75000"/>
              <a:buChar char="•"/>
              <a:defRPr sz="5000">
                <a:solidFill>
                  <a:srgbClr val="000000"/>
                </a:solidFill>
                <a:uFillTx/>
                <a:latin typeface="Helvetica Light"/>
                <a:ea typeface="Helvetica Light"/>
                <a:cs typeface="Helvetica Light"/>
                <a:sym typeface="Helvetica Light"/>
              </a:defRPr>
            </a:lvl4pPr>
            <a:lvl5pPr marL="2395361" indent="-617361" defTabSz="821531">
              <a:lnSpc>
                <a:spcPct val="100000"/>
              </a:lnSpc>
              <a:spcBef>
                <a:spcPts val="5900"/>
              </a:spcBef>
              <a:buSzPct val="75000"/>
              <a:buChar char="•"/>
              <a:defRPr sz="5000">
                <a:solidFill>
                  <a:srgbClr val="000000"/>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68"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defTabSz="821531">
              <a:defRPr sz="2400">
                <a:solidFill>
                  <a:srgbClr val="000000"/>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75" name="Slide Number"/>
          <p:cNvSpPr txBox="1">
            <a:spLocks noGrp="1"/>
          </p:cNvSpPr>
          <p:nvPr>
            <p:ph type="sldNum" sz="quarter" idx="2"/>
          </p:nvPr>
        </p:nvSpPr>
        <p:spPr>
          <a:xfrm>
            <a:off x="22418456" y="709963"/>
            <a:ext cx="725897" cy="741645"/>
          </a:xfrm>
          <a:prstGeom prst="rect">
            <a:avLst/>
          </a:prstGeom>
        </p:spPr>
        <p:txBody>
          <a:bodyPr anchor="t"/>
          <a:lstStyle>
            <a:lvl1pPr algn="l">
              <a:defRPr sz="3600">
                <a:solidFill>
                  <a:srgbClr val="7F7F7F"/>
                </a:solidFill>
                <a:uFillTx/>
              </a:defRPr>
            </a:lvl1pPr>
          </a:lstStyle>
          <a:p>
            <a:fld id="{86CB4B4D-7CA3-9044-876B-883B54F8677D}" type="slidenum">
              <a:t>‹#›</a:t>
            </a:fld>
            <a:endParaRPr/>
          </a:p>
        </p:txBody>
      </p:sp>
      <p:sp>
        <p:nvSpPr>
          <p:cNvPr id="276" name="www.yourdomain.com"/>
          <p:cNvSpPr txBox="1"/>
          <p:nvPr/>
        </p:nvSpPr>
        <p:spPr>
          <a:xfrm>
            <a:off x="1842036" y="12473275"/>
            <a:ext cx="2515871" cy="40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defTabSz="1828433">
              <a:lnSpc>
                <a:spcPct val="100000"/>
              </a:lnSpc>
              <a:defRPr sz="2000">
                <a:solidFill>
                  <a:srgbClr val="CCCCCC"/>
                </a:solidFill>
                <a:latin typeface="Source Sans Pro"/>
                <a:ea typeface="Source Sans Pro"/>
                <a:cs typeface="Source Sans Pro"/>
                <a:sym typeface="Source Sans Pro"/>
              </a:defRPr>
            </a:lvl1pPr>
          </a:lstStyle>
          <a:p>
            <a:r>
              <a:t>www.yourdomain.com</a:t>
            </a:r>
          </a:p>
        </p:txBody>
      </p:sp>
      <p:sp>
        <p:nvSpPr>
          <p:cNvPr id="277" name="Rectangle"/>
          <p:cNvSpPr/>
          <p:nvPr/>
        </p:nvSpPr>
        <p:spPr>
          <a:xfrm>
            <a:off x="9083443" y="12489366"/>
            <a:ext cx="6579220" cy="780586"/>
          </a:xfrm>
          <a:prstGeom prst="rect">
            <a:avLst/>
          </a:prstGeom>
          <a:solidFill>
            <a:srgbClr val="FFFFFF"/>
          </a:solidFill>
          <a:ln w="12700">
            <a:miter lim="400000"/>
          </a:ln>
        </p:spPr>
        <p:txBody>
          <a:bodyPr lIns="45719" rIns="45719" anchor="ctr"/>
          <a:lstStyle/>
          <a:p>
            <a:pPr algn="ctr" defTabSz="1828433">
              <a:lnSpc>
                <a:spcPct val="100000"/>
              </a:lnSpc>
              <a:defRPr sz="3600">
                <a:solidFill>
                  <a:srgbClr val="FFFFFF"/>
                </a:solidFill>
                <a:latin typeface="Source Sans Pro Light"/>
                <a:ea typeface="Source Sans Pro Light"/>
                <a:cs typeface="Source Sans Pro Light"/>
                <a:sym typeface="Source Sans Pro Light"/>
              </a:defRPr>
            </a:pPr>
            <a:endParaRPr/>
          </a:p>
        </p:txBody>
      </p:sp>
      <p:sp>
        <p:nvSpPr>
          <p:cNvPr id="278" name="Rectangle"/>
          <p:cNvSpPr/>
          <p:nvPr/>
        </p:nvSpPr>
        <p:spPr>
          <a:xfrm>
            <a:off x="1701334" y="12489366"/>
            <a:ext cx="2609387" cy="423747"/>
          </a:xfrm>
          <a:prstGeom prst="rect">
            <a:avLst/>
          </a:prstGeom>
          <a:solidFill>
            <a:srgbClr val="FFFFFF"/>
          </a:solidFill>
          <a:ln w="12700">
            <a:miter lim="400000"/>
          </a:ln>
        </p:spPr>
        <p:txBody>
          <a:bodyPr lIns="45719" rIns="45719" anchor="ctr"/>
          <a:lstStyle/>
          <a:p>
            <a:pPr algn="ctr" defTabSz="1828433">
              <a:lnSpc>
                <a:spcPct val="100000"/>
              </a:lnSpc>
              <a:defRPr sz="3600">
                <a:solidFill>
                  <a:srgbClr val="FFFFFF"/>
                </a:solidFill>
                <a:latin typeface="Source Sans Pro Light"/>
                <a:ea typeface="Source Sans Pro Light"/>
                <a:cs typeface="Source Sans Pro Light"/>
                <a:sym typeface="Source Sans Pro Light"/>
              </a:defRPr>
            </a:pPr>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285" name="Picture Placeholder 2"/>
          <p:cNvSpPr>
            <a:spLocks noGrp="1"/>
          </p:cNvSpPr>
          <p:nvPr>
            <p:ph type="pic" idx="21"/>
          </p:nvPr>
        </p:nvSpPr>
        <p:spPr>
          <a:xfrm>
            <a:off x="9503702" y="1703065"/>
            <a:ext cx="11521281" cy="12012938"/>
          </a:xfrm>
          <a:prstGeom prst="rect">
            <a:avLst/>
          </a:prstGeom>
        </p:spPr>
        <p:txBody>
          <a:bodyPr lIns="91439" tIns="45719" rIns="91439" bIns="45719">
            <a:noAutofit/>
          </a:bodyPr>
          <a:lstStyle/>
          <a:p>
            <a:endParaRPr/>
          </a:p>
        </p:txBody>
      </p:sp>
      <p:sp>
        <p:nvSpPr>
          <p:cNvPr id="286" name="Picture Placeholder 2"/>
          <p:cNvSpPr>
            <a:spLocks noGrp="1"/>
          </p:cNvSpPr>
          <p:nvPr>
            <p:ph type="pic" sz="half" idx="22"/>
          </p:nvPr>
        </p:nvSpPr>
        <p:spPr>
          <a:xfrm>
            <a:off x="15016063" y="-25401"/>
            <a:ext cx="9367937" cy="11596780"/>
          </a:xfrm>
          <a:prstGeom prst="rect">
            <a:avLst/>
          </a:prstGeom>
        </p:spPr>
        <p:txBody>
          <a:bodyPr lIns="91439" tIns="45719" rIns="91439" bIns="45719">
            <a:noAutofit/>
          </a:bodyPr>
          <a:lstStyle/>
          <a:p>
            <a:endParaRPr/>
          </a:p>
        </p:txBody>
      </p:sp>
      <p:sp>
        <p:nvSpPr>
          <p:cNvPr id="287" name="Slide Number"/>
          <p:cNvSpPr txBox="1">
            <a:spLocks noGrp="1"/>
          </p:cNvSpPr>
          <p:nvPr>
            <p:ph type="sldNum" sz="quarter" idx="2"/>
          </p:nvPr>
        </p:nvSpPr>
        <p:spPr>
          <a:xfrm>
            <a:off x="11785600" y="12344400"/>
            <a:ext cx="5689600" cy="736601"/>
          </a:xfrm>
          <a:prstGeom prst="rect">
            <a:avLst/>
          </a:prstGeom>
        </p:spPr>
        <p:txBody>
          <a:bodyPr lIns="91439" tIns="91439" rIns="91439" bIns="91439"/>
          <a:lstStyle>
            <a:lvl1pPr algn="r" defTabSz="1828800">
              <a:defRPr sz="24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94" name="Title Text"/>
          <p:cNvSpPr txBox="1">
            <a:spLocks noGrp="1"/>
          </p:cNvSpPr>
          <p:nvPr>
            <p:ph type="title"/>
          </p:nvPr>
        </p:nvSpPr>
        <p:spPr>
          <a:xfrm>
            <a:off x="1676400" y="730250"/>
            <a:ext cx="21031200" cy="2651126"/>
          </a:xfrm>
          <a:prstGeom prst="rect">
            <a:avLst/>
          </a:prstGeom>
        </p:spPr>
        <p:txBody>
          <a:bodyPr lIns="91439" tIns="91439" rIns="91439" bIns="91439"/>
          <a:lstStyle>
            <a:lvl1pPr defTabSz="1828800">
              <a:defRPr sz="8800">
                <a:solidFill>
                  <a:srgbClr val="000000"/>
                </a:solidFill>
                <a:uFillTx/>
                <a:latin typeface="Calibri Light"/>
                <a:ea typeface="Calibri Light"/>
                <a:cs typeface="Calibri Light"/>
                <a:sym typeface="Calibri Light"/>
              </a:defRPr>
            </a:lvl1pPr>
          </a:lstStyle>
          <a:p>
            <a:r>
              <a:t>Title Text</a:t>
            </a:r>
          </a:p>
        </p:txBody>
      </p:sp>
      <p:sp>
        <p:nvSpPr>
          <p:cNvPr id="295" name="Body Level One…"/>
          <p:cNvSpPr txBox="1">
            <a:spLocks noGrp="1"/>
          </p:cNvSpPr>
          <p:nvPr>
            <p:ph type="body" idx="1"/>
          </p:nvPr>
        </p:nvSpPr>
        <p:spPr>
          <a:xfrm>
            <a:off x="1676400" y="3651250"/>
            <a:ext cx="21031200" cy="8702676"/>
          </a:xfrm>
          <a:prstGeom prst="rect">
            <a:avLst/>
          </a:prstGeom>
        </p:spPr>
        <p:txBody>
          <a:bodyPr lIns="91439" tIns="91439" rIns="91439" bIns="91439"/>
          <a:lstStyle>
            <a:lvl1pPr marL="457200" indent="-457200" defTabSz="1828800">
              <a:buSzPct val="100000"/>
              <a:buFont typeface="Arial"/>
              <a:buChar char="•"/>
              <a:defRPr sz="5600">
                <a:solidFill>
                  <a:srgbClr val="000000"/>
                </a:solidFill>
                <a:uFillTx/>
                <a:latin typeface="Calibri"/>
                <a:ea typeface="Calibri"/>
                <a:cs typeface="Calibri"/>
                <a:sym typeface="Calibri"/>
              </a:defRPr>
            </a:lvl1pPr>
            <a:lvl2pPr marL="990600" indent="-533400" defTabSz="1828800">
              <a:buSzPct val="100000"/>
              <a:buFont typeface="Arial"/>
              <a:buChar char="•"/>
              <a:defRPr sz="5600">
                <a:solidFill>
                  <a:srgbClr val="000000"/>
                </a:solidFill>
                <a:uFillTx/>
                <a:latin typeface="Calibri"/>
                <a:ea typeface="Calibri"/>
                <a:cs typeface="Calibri"/>
                <a:sym typeface="Calibri"/>
              </a:defRPr>
            </a:lvl2pPr>
            <a:lvl3pPr marL="1554479" indent="-640079" defTabSz="1828800">
              <a:buSzPct val="100000"/>
              <a:buFont typeface="Arial"/>
              <a:buChar char="•"/>
              <a:defRPr sz="5600">
                <a:solidFill>
                  <a:srgbClr val="000000"/>
                </a:solidFill>
                <a:uFillTx/>
                <a:latin typeface="Calibri"/>
                <a:ea typeface="Calibri"/>
                <a:cs typeface="Calibri"/>
                <a:sym typeface="Calibri"/>
              </a:defRPr>
            </a:lvl3pPr>
            <a:lvl4pPr marL="2082800" indent="-711200" defTabSz="1828800">
              <a:buSzPct val="100000"/>
              <a:buFont typeface="Arial"/>
              <a:buChar char="•"/>
              <a:defRPr sz="5600">
                <a:solidFill>
                  <a:srgbClr val="000000"/>
                </a:solidFill>
                <a:uFillTx/>
                <a:latin typeface="Calibri"/>
                <a:ea typeface="Calibri"/>
                <a:cs typeface="Calibri"/>
                <a:sym typeface="Calibri"/>
              </a:defRPr>
            </a:lvl4pPr>
            <a:lvl5pPr marL="2540000" indent="-711200" defTabSz="1828800">
              <a:buSzPct val="100000"/>
              <a:buFont typeface="Arial"/>
              <a:buChar char="•"/>
              <a:defRPr sz="5600">
                <a:solidFill>
                  <a:srgbClr val="000000"/>
                </a:solidFill>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96" name="Slide Number"/>
          <p:cNvSpPr txBox="1">
            <a:spLocks noGrp="1"/>
          </p:cNvSpPr>
          <p:nvPr>
            <p:ph type="sldNum" sz="quarter" idx="2"/>
          </p:nvPr>
        </p:nvSpPr>
        <p:spPr>
          <a:xfrm>
            <a:off x="22203052" y="12835870"/>
            <a:ext cx="504548" cy="483910"/>
          </a:xfrm>
          <a:prstGeom prst="rect">
            <a:avLst/>
          </a:prstGeom>
        </p:spPr>
        <p:txBody>
          <a:bodyPr lIns="91439" tIns="91439" rIns="91439" bIns="91439"/>
          <a:lstStyle>
            <a:lvl1pPr algn="r" defTabSz="1828800">
              <a:defRPr sz="24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Collage">
    <p:bg>
      <p:bgPr>
        <a:solidFill>
          <a:srgbClr val="F4F3F5"/>
        </a:solidFill>
        <a:effectLst/>
      </p:bgPr>
    </p:bg>
    <p:spTree>
      <p:nvGrpSpPr>
        <p:cNvPr id="1" name=""/>
        <p:cNvGrpSpPr/>
        <p:nvPr/>
      </p:nvGrpSpPr>
      <p:grpSpPr>
        <a:xfrm>
          <a:off x="0" y="0"/>
          <a:ext cx="0" cy="0"/>
          <a:chOff x="0" y="0"/>
          <a:chExt cx="0" cy="0"/>
        </a:xfrm>
      </p:grpSpPr>
      <p:sp>
        <p:nvSpPr>
          <p:cNvPr id="32" name="blanket-2642601_1280.jpg"/>
          <p:cNvSpPr>
            <a:spLocks noGrp="1"/>
          </p:cNvSpPr>
          <p:nvPr>
            <p:ph type="pic" idx="21"/>
          </p:nvPr>
        </p:nvSpPr>
        <p:spPr>
          <a:xfrm>
            <a:off x="225840" y="-3034146"/>
            <a:ext cx="23864606" cy="17301839"/>
          </a:xfrm>
          <a:prstGeom prst="rect">
            <a:avLst/>
          </a:prstGeom>
        </p:spPr>
        <p:txBody>
          <a:bodyPr lIns="91439" tIns="45719" rIns="91439" bIns="45719">
            <a:noAutofit/>
          </a:bodyPr>
          <a:lstStyle/>
          <a:p>
            <a:endParaRPr/>
          </a:p>
        </p:txBody>
      </p:sp>
      <p:sp>
        <p:nvSpPr>
          <p:cNvPr id="33"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303" name="Title Text"/>
          <p:cNvSpPr txBox="1">
            <a:spLocks noGrp="1"/>
          </p:cNvSpPr>
          <p:nvPr>
            <p:ph type="title"/>
          </p:nvPr>
        </p:nvSpPr>
        <p:spPr>
          <a:xfrm>
            <a:off x="3048000" y="2244725"/>
            <a:ext cx="18288000" cy="4775201"/>
          </a:xfrm>
          <a:prstGeom prst="rect">
            <a:avLst/>
          </a:prstGeom>
        </p:spPr>
        <p:txBody>
          <a:bodyPr lIns="91439" tIns="91439" rIns="91439" bIns="91439" anchor="b"/>
          <a:lstStyle>
            <a:lvl1pPr algn="ctr" defTabSz="1828800">
              <a:defRPr sz="12000">
                <a:solidFill>
                  <a:srgbClr val="000000"/>
                </a:solidFill>
                <a:uFillTx/>
                <a:latin typeface="Calibri Light"/>
                <a:ea typeface="Calibri Light"/>
                <a:cs typeface="Calibri Light"/>
                <a:sym typeface="Calibri Light"/>
              </a:defRPr>
            </a:lvl1pPr>
          </a:lstStyle>
          <a:p>
            <a:r>
              <a:t>Title Text</a:t>
            </a:r>
          </a:p>
        </p:txBody>
      </p:sp>
      <p:sp>
        <p:nvSpPr>
          <p:cNvPr id="304" name="Body Level One…"/>
          <p:cNvSpPr txBox="1">
            <a:spLocks noGrp="1"/>
          </p:cNvSpPr>
          <p:nvPr>
            <p:ph type="body" sz="quarter" idx="1"/>
          </p:nvPr>
        </p:nvSpPr>
        <p:spPr>
          <a:xfrm>
            <a:off x="3048000" y="7204075"/>
            <a:ext cx="18288000" cy="3311525"/>
          </a:xfrm>
          <a:prstGeom prst="rect">
            <a:avLst/>
          </a:prstGeom>
        </p:spPr>
        <p:txBody>
          <a:bodyPr lIns="91439" tIns="91439" rIns="91439" bIns="91439"/>
          <a:lstStyle>
            <a:lvl1pPr algn="ctr" defTabSz="1828800">
              <a:defRPr>
                <a:solidFill>
                  <a:srgbClr val="000000"/>
                </a:solidFill>
                <a:uFillTx/>
                <a:latin typeface="Calibri"/>
                <a:ea typeface="Calibri"/>
                <a:cs typeface="Calibri"/>
                <a:sym typeface="Calibri"/>
              </a:defRPr>
            </a:lvl1pPr>
            <a:lvl2pPr indent="457200" algn="ctr" defTabSz="1828800">
              <a:defRPr>
                <a:solidFill>
                  <a:srgbClr val="000000"/>
                </a:solidFill>
                <a:uFillTx/>
                <a:latin typeface="Calibri"/>
                <a:ea typeface="Calibri"/>
                <a:cs typeface="Calibri"/>
                <a:sym typeface="Calibri"/>
              </a:defRPr>
            </a:lvl2pPr>
            <a:lvl3pPr indent="914400" algn="ctr" defTabSz="1828800">
              <a:defRPr>
                <a:solidFill>
                  <a:srgbClr val="000000"/>
                </a:solidFill>
                <a:uFillTx/>
                <a:latin typeface="Calibri"/>
                <a:ea typeface="Calibri"/>
                <a:cs typeface="Calibri"/>
                <a:sym typeface="Calibri"/>
              </a:defRPr>
            </a:lvl3pPr>
            <a:lvl4pPr indent="1371600" algn="ctr" defTabSz="1828800">
              <a:defRPr>
                <a:solidFill>
                  <a:srgbClr val="000000"/>
                </a:solidFill>
                <a:uFillTx/>
                <a:latin typeface="Calibri"/>
                <a:ea typeface="Calibri"/>
                <a:cs typeface="Calibri"/>
                <a:sym typeface="Calibri"/>
              </a:defRPr>
            </a:lvl4pPr>
            <a:lvl5pPr indent="1828800" algn="ctr" defTabSz="1828800">
              <a:defRPr>
                <a:solidFill>
                  <a:srgbClr val="000000"/>
                </a:solidFill>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05" name="Slide Number"/>
          <p:cNvSpPr txBox="1">
            <a:spLocks noGrp="1"/>
          </p:cNvSpPr>
          <p:nvPr>
            <p:ph type="sldNum" sz="quarter" idx="2"/>
          </p:nvPr>
        </p:nvSpPr>
        <p:spPr>
          <a:xfrm>
            <a:off x="22203052" y="12835870"/>
            <a:ext cx="504548" cy="483910"/>
          </a:xfrm>
          <a:prstGeom prst="rect">
            <a:avLst/>
          </a:prstGeom>
        </p:spPr>
        <p:txBody>
          <a:bodyPr lIns="91439" tIns="91439" rIns="91439" bIns="91439"/>
          <a:lstStyle>
            <a:lvl1pPr algn="r" defTabSz="1828800">
              <a:defRPr sz="24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37">
    <p:bg>
      <p:bgPr>
        <a:solidFill>
          <a:srgbClr val="0F1120"/>
        </a:solidFill>
        <a:effectLst/>
      </p:bgPr>
    </p:bg>
    <p:spTree>
      <p:nvGrpSpPr>
        <p:cNvPr id="1" name=""/>
        <p:cNvGrpSpPr/>
        <p:nvPr/>
      </p:nvGrpSpPr>
      <p:grpSpPr>
        <a:xfrm>
          <a:off x="0" y="0"/>
          <a:ext cx="0" cy="0"/>
          <a:chOff x="0" y="0"/>
          <a:chExt cx="0" cy="0"/>
        </a:xfrm>
      </p:grpSpPr>
      <p:sp>
        <p:nvSpPr>
          <p:cNvPr id="312" name="Freeform: Shape 17"/>
          <p:cNvSpPr/>
          <p:nvPr/>
        </p:nvSpPr>
        <p:spPr>
          <a:xfrm rot="10800000" flipH="1">
            <a:off x="0" y="4741548"/>
            <a:ext cx="24384000" cy="344062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4494" y="21600"/>
                  <a:pt x="18008" y="16934"/>
                  <a:pt x="21189" y="8525"/>
                </a:cubicBezTo>
                <a:lnTo>
                  <a:pt x="21600" y="7388"/>
                </a:lnTo>
                <a:lnTo>
                  <a:pt x="21600" y="0"/>
                </a:lnTo>
                <a:lnTo>
                  <a:pt x="21467" y="524"/>
                </a:lnTo>
                <a:cubicBezTo>
                  <a:pt x="18314" y="12468"/>
                  <a:pt x="14675" y="19282"/>
                  <a:pt x="10800" y="19282"/>
                </a:cubicBezTo>
                <a:cubicBezTo>
                  <a:pt x="6925" y="19282"/>
                  <a:pt x="3286" y="12468"/>
                  <a:pt x="133" y="524"/>
                </a:cubicBezTo>
                <a:lnTo>
                  <a:pt x="0" y="0"/>
                </a:lnTo>
                <a:lnTo>
                  <a:pt x="0" y="7388"/>
                </a:lnTo>
                <a:lnTo>
                  <a:pt x="411" y="8525"/>
                </a:lnTo>
                <a:cubicBezTo>
                  <a:pt x="3592" y="16934"/>
                  <a:pt x="7106" y="21600"/>
                  <a:pt x="10800" y="21600"/>
                </a:cubicBezTo>
                <a:close/>
              </a:path>
            </a:pathLst>
          </a:custGeom>
          <a:gradFill>
            <a:gsLst>
              <a:gs pos="0">
                <a:srgbClr val="004A7C"/>
              </a:gs>
              <a:gs pos="100000">
                <a:srgbClr val="004A7C"/>
              </a:gs>
            </a:gsLst>
            <a:lin ang="2700000"/>
          </a:gradFill>
          <a:ln w="12700">
            <a:miter lim="400000"/>
          </a:ln>
          <a:effectLst>
            <a:outerShdw blurRad="1270000" dist="508000" dir="5400000" rotWithShape="0">
              <a:srgbClr val="000000">
                <a:alpha val="40000"/>
              </a:srgbClr>
            </a:outerShdw>
          </a:effectLst>
        </p:spPr>
        <p:txBody>
          <a:bodyPr tIns="91439" bIns="91439" anchor="ctr"/>
          <a:lstStyle/>
          <a:p>
            <a:pPr algn="ctr" defTabSz="1828800">
              <a:lnSpc>
                <a:spcPct val="100000"/>
              </a:lnSpc>
              <a:defRPr sz="3600">
                <a:solidFill>
                  <a:srgbClr val="FFFFFF"/>
                </a:solidFill>
                <a:latin typeface="Calibri"/>
                <a:ea typeface="Calibri"/>
                <a:cs typeface="Calibri"/>
                <a:sym typeface="Calibri"/>
              </a:defRPr>
            </a:pPr>
            <a:endParaRPr/>
          </a:p>
        </p:txBody>
      </p:sp>
      <p:sp>
        <p:nvSpPr>
          <p:cNvPr id="313" name="Slide Number"/>
          <p:cNvSpPr txBox="1">
            <a:spLocks noGrp="1"/>
          </p:cNvSpPr>
          <p:nvPr>
            <p:ph type="sldNum" sz="quarter" idx="2"/>
          </p:nvPr>
        </p:nvSpPr>
        <p:spPr>
          <a:xfrm flipH="1">
            <a:off x="21638455" y="136257"/>
            <a:ext cx="1973184" cy="2014460"/>
          </a:xfrm>
          <a:prstGeom prst="rect">
            <a:avLst/>
          </a:prstGeom>
        </p:spPr>
        <p:txBody>
          <a:bodyPr lIns="91439" tIns="91439" rIns="91439" bIns="91439" anchor="t"/>
          <a:lstStyle>
            <a:lvl1pPr defTabSz="1828800">
              <a:defRPr sz="14400" b="1" spc="-300">
                <a:solidFill>
                  <a:srgbClr val="FFFFFF">
                    <a:alpha val="10000"/>
                  </a:srgbClr>
                </a:solidFill>
                <a:uFillTx/>
                <a:latin typeface="Calibri"/>
                <a:ea typeface="Calibri"/>
                <a:cs typeface="Calibri"/>
                <a:sym typeface="Calibri"/>
              </a:defRPr>
            </a:lvl1pPr>
          </a:lstStyle>
          <a:p>
            <a:fld id="{86CB4B4D-7CA3-9044-876B-883B54F8677D}" type="slidenum">
              <a:t>‹#›</a:t>
            </a:fld>
            <a:endParaRPr/>
          </a:p>
        </p:txBody>
      </p:sp>
      <p:sp>
        <p:nvSpPr>
          <p:cNvPr id="314" name="Picture Placeholder 21"/>
          <p:cNvSpPr>
            <a:spLocks noGrp="1"/>
          </p:cNvSpPr>
          <p:nvPr>
            <p:ph type="pic" idx="21"/>
          </p:nvPr>
        </p:nvSpPr>
        <p:spPr>
          <a:xfrm>
            <a:off x="0" y="0"/>
            <a:ext cx="24384000" cy="7005302"/>
          </a:xfrm>
          <a:prstGeom prst="rect">
            <a:avLst/>
          </a:prstGeom>
        </p:spPr>
        <p:txBody>
          <a:bodyPr lIns="91439" tIns="45719" rIns="91439" bIns="45719">
            <a:noAutofit/>
          </a:bodyPr>
          <a:lstStyle/>
          <a:p>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39">
    <p:spTree>
      <p:nvGrpSpPr>
        <p:cNvPr id="1" name=""/>
        <p:cNvGrpSpPr/>
        <p:nvPr/>
      </p:nvGrpSpPr>
      <p:grpSpPr>
        <a:xfrm>
          <a:off x="0" y="0"/>
          <a:ext cx="0" cy="0"/>
          <a:chOff x="0" y="0"/>
          <a:chExt cx="0" cy="0"/>
        </a:xfrm>
      </p:grpSpPr>
      <p:sp>
        <p:nvSpPr>
          <p:cNvPr id="321" name="Freeform: Shape 7"/>
          <p:cNvSpPr/>
          <p:nvPr/>
        </p:nvSpPr>
        <p:spPr>
          <a:xfrm rot="10800000" flipH="1">
            <a:off x="0" y="0"/>
            <a:ext cx="11553374" cy="13716000"/>
          </a:xfrm>
          <a:custGeom>
            <a:avLst/>
            <a:gdLst/>
            <a:ahLst/>
            <a:cxnLst>
              <a:cxn ang="0">
                <a:pos x="wd2" y="hd2"/>
              </a:cxn>
              <a:cxn ang="5400000">
                <a:pos x="wd2" y="hd2"/>
              </a:cxn>
              <a:cxn ang="10800000">
                <a:pos x="wd2" y="hd2"/>
              </a:cxn>
              <a:cxn ang="16200000">
                <a:pos x="wd2" y="hd2"/>
              </a:cxn>
            </a:cxnLst>
            <a:rect l="0" t="0" r="r" b="b"/>
            <a:pathLst>
              <a:path w="21441" h="21600" extrusionOk="0">
                <a:moveTo>
                  <a:pt x="0" y="0"/>
                </a:moveTo>
                <a:lnTo>
                  <a:pt x="17366" y="0"/>
                </a:lnTo>
                <a:lnTo>
                  <a:pt x="17505" y="381"/>
                </a:lnTo>
                <a:cubicBezTo>
                  <a:pt x="18518" y="2688"/>
                  <a:pt x="21600" y="4172"/>
                  <a:pt x="21435" y="9657"/>
                </a:cubicBezTo>
                <a:cubicBezTo>
                  <a:pt x="21270" y="15142"/>
                  <a:pt x="12545" y="18362"/>
                  <a:pt x="10331" y="21439"/>
                </a:cubicBezTo>
                <a:lnTo>
                  <a:pt x="10227" y="21600"/>
                </a:lnTo>
                <a:lnTo>
                  <a:pt x="0" y="21600"/>
                </a:lnTo>
                <a:close/>
              </a:path>
            </a:pathLst>
          </a:custGeom>
          <a:gradFill>
            <a:gsLst>
              <a:gs pos="0">
                <a:srgbClr val="004A7C"/>
              </a:gs>
              <a:gs pos="100000">
                <a:srgbClr val="004A7C"/>
              </a:gs>
            </a:gsLst>
            <a:lin ang="2700000"/>
          </a:gradFill>
          <a:ln w="12700">
            <a:miter lim="400000"/>
          </a:ln>
        </p:spPr>
        <p:txBody>
          <a:bodyPr tIns="91439" bIns="91439" anchor="ctr"/>
          <a:lstStyle/>
          <a:p>
            <a:pPr algn="ctr" defTabSz="1828800">
              <a:lnSpc>
                <a:spcPct val="100000"/>
              </a:lnSpc>
              <a:defRPr sz="3600">
                <a:solidFill>
                  <a:srgbClr val="FFFFFF"/>
                </a:solidFill>
                <a:latin typeface="Calibri"/>
                <a:ea typeface="Calibri"/>
                <a:cs typeface="Calibri"/>
                <a:sym typeface="Calibri"/>
              </a:defRPr>
            </a:pPr>
            <a:endParaRPr/>
          </a:p>
        </p:txBody>
      </p:sp>
      <p:sp>
        <p:nvSpPr>
          <p:cNvPr id="322" name="Picture Placeholder 9"/>
          <p:cNvSpPr>
            <a:spLocks noGrp="1"/>
          </p:cNvSpPr>
          <p:nvPr>
            <p:ph type="pic" idx="21"/>
          </p:nvPr>
        </p:nvSpPr>
        <p:spPr>
          <a:xfrm>
            <a:off x="0" y="0"/>
            <a:ext cx="10898614" cy="13716000"/>
          </a:xfrm>
          <a:prstGeom prst="rect">
            <a:avLst/>
          </a:prstGeom>
          <a:effectLst>
            <a:outerShdw blurRad="762000" dist="228600" dir="5400000" rotWithShape="0">
              <a:srgbClr val="000000">
                <a:alpha val="22000"/>
              </a:srgbClr>
            </a:outerShdw>
          </a:effectLst>
        </p:spPr>
        <p:txBody>
          <a:bodyPr lIns="91439" tIns="45719" rIns="91439" bIns="45719">
            <a:noAutofit/>
          </a:bodyPr>
          <a:lstStyle/>
          <a:p>
            <a:endParaRPr/>
          </a:p>
        </p:txBody>
      </p:sp>
      <p:sp>
        <p:nvSpPr>
          <p:cNvPr id="323" name="Slide Number"/>
          <p:cNvSpPr txBox="1">
            <a:spLocks noGrp="1"/>
          </p:cNvSpPr>
          <p:nvPr>
            <p:ph type="sldNum" sz="quarter" idx="2"/>
          </p:nvPr>
        </p:nvSpPr>
        <p:spPr>
          <a:xfrm>
            <a:off x="11785600" y="12344400"/>
            <a:ext cx="5689600" cy="736601"/>
          </a:xfrm>
          <a:prstGeom prst="rect">
            <a:avLst/>
          </a:prstGeom>
        </p:spPr>
        <p:txBody>
          <a:bodyPr lIns="91439" tIns="91439" rIns="91439" bIns="91439"/>
          <a:lstStyle>
            <a:lvl1pPr algn="r" defTabSz="1828800">
              <a:defRPr sz="24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21_Custom Layout">
    <p:spTree>
      <p:nvGrpSpPr>
        <p:cNvPr id="1" name=""/>
        <p:cNvGrpSpPr/>
        <p:nvPr/>
      </p:nvGrpSpPr>
      <p:grpSpPr>
        <a:xfrm>
          <a:off x="0" y="0"/>
          <a:ext cx="0" cy="0"/>
          <a:chOff x="0" y="0"/>
          <a:chExt cx="0" cy="0"/>
        </a:xfrm>
      </p:grpSpPr>
      <p:sp>
        <p:nvSpPr>
          <p:cNvPr id="330" name="Google Shape;273;p65"/>
          <p:cNvSpPr>
            <a:spLocks noGrp="1"/>
          </p:cNvSpPr>
          <p:nvPr>
            <p:ph type="pic" sz="half" idx="21"/>
          </p:nvPr>
        </p:nvSpPr>
        <p:spPr>
          <a:xfrm>
            <a:off x="8094313" y="1155032"/>
            <a:ext cx="9075823" cy="11063952"/>
          </a:xfrm>
          <a:prstGeom prst="rect">
            <a:avLst/>
          </a:prstGeom>
        </p:spPr>
        <p:txBody>
          <a:bodyPr lIns="91439" tIns="45719" rIns="91439" bIns="45719">
            <a:noAutofit/>
          </a:bodyPr>
          <a:lstStyle/>
          <a:p>
            <a:endParaRPr/>
          </a:p>
        </p:txBody>
      </p:sp>
      <p:sp>
        <p:nvSpPr>
          <p:cNvPr id="331" name="Slide Number"/>
          <p:cNvSpPr txBox="1">
            <a:spLocks noGrp="1"/>
          </p:cNvSpPr>
          <p:nvPr>
            <p:ph type="sldNum" sz="quarter" idx="2"/>
          </p:nvPr>
        </p:nvSpPr>
        <p:spPr>
          <a:xfrm>
            <a:off x="11785600" y="12344400"/>
            <a:ext cx="5689600" cy="736601"/>
          </a:xfrm>
          <a:prstGeom prst="rect">
            <a:avLst/>
          </a:prstGeom>
        </p:spPr>
        <p:txBody>
          <a:bodyPr lIns="91439" tIns="91439" rIns="91439" bIns="91439"/>
          <a:lstStyle>
            <a:lvl1pPr algn="r" defTabSz="1828800">
              <a:defRPr sz="24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35">
    <p:spTree>
      <p:nvGrpSpPr>
        <p:cNvPr id="1" name=""/>
        <p:cNvGrpSpPr/>
        <p:nvPr/>
      </p:nvGrpSpPr>
      <p:grpSpPr>
        <a:xfrm>
          <a:off x="0" y="0"/>
          <a:ext cx="0" cy="0"/>
          <a:chOff x="0" y="0"/>
          <a:chExt cx="0" cy="0"/>
        </a:xfrm>
      </p:grpSpPr>
      <p:sp>
        <p:nvSpPr>
          <p:cNvPr id="338" name="Google Shape;26;p6"/>
          <p:cNvSpPr/>
          <p:nvPr/>
        </p:nvSpPr>
        <p:spPr>
          <a:xfrm rot="10800000" flipH="1">
            <a:off x="-1" y="7772398"/>
            <a:ext cx="11822035" cy="59436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377" y="576"/>
                </a:lnTo>
                <a:cubicBezTo>
                  <a:pt x="20910" y="1702"/>
                  <a:pt x="20324" y="2647"/>
                  <a:pt x="19644" y="3330"/>
                </a:cubicBezTo>
                <a:cubicBezTo>
                  <a:pt x="19644" y="3330"/>
                  <a:pt x="19644" y="3330"/>
                  <a:pt x="2386" y="20490"/>
                </a:cubicBezTo>
                <a:cubicBezTo>
                  <a:pt x="1726" y="21137"/>
                  <a:pt x="1019" y="21502"/>
                  <a:pt x="306" y="21583"/>
                </a:cubicBezTo>
                <a:lnTo>
                  <a:pt x="0" y="21600"/>
                </a:lnTo>
                <a:close/>
              </a:path>
            </a:pathLst>
          </a:custGeom>
          <a:gradFill>
            <a:gsLst>
              <a:gs pos="0">
                <a:srgbClr val="004A7C"/>
              </a:gs>
              <a:gs pos="100000">
                <a:srgbClr val="004A7C"/>
              </a:gs>
            </a:gsLst>
          </a:gradFill>
          <a:ln w="12700">
            <a:miter lim="400000"/>
          </a:ln>
        </p:spPr>
        <p:txBody>
          <a:bodyPr tIns="91439" bIns="91439" anchor="ctr"/>
          <a:lstStyle/>
          <a:p>
            <a:pPr algn="ctr" defTabSz="1828800">
              <a:lnSpc>
                <a:spcPct val="100000"/>
              </a:lnSpc>
              <a:defRPr sz="3600">
                <a:solidFill>
                  <a:srgbClr val="FFFFFF"/>
                </a:solidFill>
                <a:latin typeface="Calibri"/>
                <a:ea typeface="Calibri"/>
                <a:cs typeface="Calibri"/>
                <a:sym typeface="Calibri"/>
              </a:defRPr>
            </a:pPr>
            <a:endParaRPr/>
          </a:p>
        </p:txBody>
      </p:sp>
      <p:sp>
        <p:nvSpPr>
          <p:cNvPr id="339" name="Google Shape;27;p6"/>
          <p:cNvSpPr/>
          <p:nvPr/>
        </p:nvSpPr>
        <p:spPr>
          <a:xfrm flipH="1">
            <a:off x="12561964" y="-1"/>
            <a:ext cx="11822035" cy="59436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377" y="576"/>
                </a:lnTo>
                <a:cubicBezTo>
                  <a:pt x="20910" y="1702"/>
                  <a:pt x="20324" y="2647"/>
                  <a:pt x="19644" y="3330"/>
                </a:cubicBezTo>
                <a:cubicBezTo>
                  <a:pt x="19644" y="3330"/>
                  <a:pt x="19644" y="3330"/>
                  <a:pt x="2386" y="20490"/>
                </a:cubicBezTo>
                <a:cubicBezTo>
                  <a:pt x="1726" y="21137"/>
                  <a:pt x="1019" y="21502"/>
                  <a:pt x="306" y="21583"/>
                </a:cubicBezTo>
                <a:lnTo>
                  <a:pt x="0" y="21600"/>
                </a:lnTo>
                <a:close/>
              </a:path>
            </a:pathLst>
          </a:custGeom>
          <a:gradFill>
            <a:gsLst>
              <a:gs pos="0">
                <a:srgbClr val="004A7C"/>
              </a:gs>
              <a:gs pos="100000">
                <a:srgbClr val="004A7C"/>
              </a:gs>
            </a:gsLst>
          </a:gradFill>
          <a:ln w="12700">
            <a:miter lim="400000"/>
          </a:ln>
        </p:spPr>
        <p:txBody>
          <a:bodyPr tIns="91439" bIns="91439" anchor="ctr"/>
          <a:lstStyle/>
          <a:p>
            <a:pPr algn="ctr" defTabSz="1828800">
              <a:lnSpc>
                <a:spcPct val="100000"/>
              </a:lnSpc>
              <a:defRPr sz="3600">
                <a:solidFill>
                  <a:srgbClr val="FFFFFF"/>
                </a:solidFill>
                <a:latin typeface="Calibri"/>
                <a:ea typeface="Calibri"/>
                <a:cs typeface="Calibri"/>
                <a:sym typeface="Calibri"/>
              </a:defRPr>
            </a:pPr>
            <a:endParaRPr/>
          </a:p>
        </p:txBody>
      </p:sp>
      <p:sp>
        <p:nvSpPr>
          <p:cNvPr id="340" name="Google Shape;28;p6"/>
          <p:cNvSpPr/>
          <p:nvPr/>
        </p:nvSpPr>
        <p:spPr>
          <a:xfrm>
            <a:off x="2234883" y="2705100"/>
            <a:ext cx="19914234" cy="9291460"/>
          </a:xfrm>
          <a:prstGeom prst="roundRect">
            <a:avLst>
              <a:gd name="adj" fmla="val 1464"/>
            </a:avLst>
          </a:prstGeom>
          <a:solidFill>
            <a:srgbClr val="FFFFFF"/>
          </a:solidFill>
          <a:ln w="12700">
            <a:miter lim="400000"/>
          </a:ln>
          <a:effectLst>
            <a:outerShdw blurRad="1270000" dist="635000" dir="5400000" rotWithShape="0">
              <a:srgbClr val="004A7C">
                <a:alpha val="40000"/>
              </a:srgbClr>
            </a:outerShdw>
          </a:effectLst>
        </p:spPr>
        <p:txBody>
          <a:bodyPr tIns="91439" bIns="91439" anchor="ctr"/>
          <a:lstStyle/>
          <a:p>
            <a:pPr algn="ctr" defTabSz="1828800">
              <a:lnSpc>
                <a:spcPct val="100000"/>
              </a:lnSpc>
              <a:defRPr sz="3600">
                <a:solidFill>
                  <a:srgbClr val="FFFFFF"/>
                </a:solidFill>
                <a:latin typeface="Calibri"/>
                <a:ea typeface="Calibri"/>
                <a:cs typeface="Calibri"/>
                <a:sym typeface="Calibri"/>
              </a:defRPr>
            </a:pPr>
            <a:endParaRPr/>
          </a:p>
        </p:txBody>
      </p:sp>
      <p:sp>
        <p:nvSpPr>
          <p:cNvPr id="341" name="Google Shape;29;p6"/>
          <p:cNvSpPr>
            <a:spLocks noGrp="1"/>
          </p:cNvSpPr>
          <p:nvPr>
            <p:ph type="pic" sz="half" idx="21"/>
          </p:nvPr>
        </p:nvSpPr>
        <p:spPr>
          <a:xfrm>
            <a:off x="12913129" y="2705100"/>
            <a:ext cx="9235987" cy="9291460"/>
          </a:xfrm>
          <a:prstGeom prst="rect">
            <a:avLst/>
          </a:prstGeom>
        </p:spPr>
        <p:txBody>
          <a:bodyPr lIns="91439" tIns="45719" rIns="91439" bIns="45719">
            <a:noAutofit/>
          </a:bodyPr>
          <a:lstStyle/>
          <a:p>
            <a:endParaRPr/>
          </a:p>
        </p:txBody>
      </p:sp>
      <p:sp>
        <p:nvSpPr>
          <p:cNvPr id="342" name="Slide Number"/>
          <p:cNvSpPr txBox="1">
            <a:spLocks noGrp="1"/>
          </p:cNvSpPr>
          <p:nvPr>
            <p:ph type="sldNum" sz="quarter" idx="2"/>
          </p:nvPr>
        </p:nvSpPr>
        <p:spPr>
          <a:xfrm>
            <a:off x="11785600" y="12344400"/>
            <a:ext cx="5689600" cy="736601"/>
          </a:xfrm>
          <a:prstGeom prst="rect">
            <a:avLst/>
          </a:prstGeom>
        </p:spPr>
        <p:txBody>
          <a:bodyPr lIns="91439" tIns="91439" rIns="91439" bIns="91439"/>
          <a:lstStyle>
            <a:lvl1pPr algn="r" defTabSz="1828800">
              <a:defRPr sz="24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49" name="Title Text"/>
          <p:cNvSpPr txBox="1">
            <a:spLocks noGrp="1"/>
          </p:cNvSpPr>
          <p:nvPr>
            <p:ph type="title"/>
          </p:nvPr>
        </p:nvSpPr>
        <p:spPr>
          <a:xfrm>
            <a:off x="1676400" y="730250"/>
            <a:ext cx="21031200" cy="2651126"/>
          </a:xfrm>
          <a:prstGeom prst="rect">
            <a:avLst/>
          </a:prstGeom>
        </p:spPr>
        <p:txBody>
          <a:bodyPr lIns="91399" tIns="91399" rIns="91399" bIns="91399"/>
          <a:lstStyle>
            <a:lvl1pPr defTabSz="1828800">
              <a:defRPr sz="8800">
                <a:solidFill>
                  <a:srgbClr val="23354C"/>
                </a:solidFill>
                <a:uFillTx/>
                <a:latin typeface="Arial"/>
                <a:ea typeface="Arial"/>
                <a:cs typeface="Arial"/>
                <a:sym typeface="Arial"/>
              </a:defRPr>
            </a:lvl1pPr>
          </a:lstStyle>
          <a:p>
            <a:r>
              <a:t>Title Text</a:t>
            </a:r>
          </a:p>
        </p:txBody>
      </p:sp>
      <p:sp>
        <p:nvSpPr>
          <p:cNvPr id="350" name="Body Level One…"/>
          <p:cNvSpPr txBox="1">
            <a:spLocks noGrp="1"/>
          </p:cNvSpPr>
          <p:nvPr>
            <p:ph type="body" idx="1"/>
          </p:nvPr>
        </p:nvSpPr>
        <p:spPr>
          <a:xfrm>
            <a:off x="1676400" y="3651251"/>
            <a:ext cx="21031200" cy="8116681"/>
          </a:xfrm>
          <a:prstGeom prst="rect">
            <a:avLst/>
          </a:prstGeom>
        </p:spPr>
        <p:txBody>
          <a:bodyPr lIns="91399" tIns="91399" rIns="91399" bIns="91399"/>
          <a:lstStyle>
            <a:lvl1pPr marL="863600" indent="-812800" defTabSz="1828800">
              <a:buClr>
                <a:srgbClr val="23354C"/>
              </a:buClr>
              <a:buSzPts val="5600"/>
              <a:buFont typeface="Arial"/>
              <a:buChar char="•"/>
              <a:defRPr sz="5600">
                <a:solidFill>
                  <a:srgbClr val="23354C"/>
                </a:solidFill>
                <a:uFillTx/>
                <a:latin typeface="Arial"/>
                <a:ea typeface="Arial"/>
                <a:cs typeface="Arial"/>
                <a:sym typeface="Arial"/>
              </a:defRPr>
            </a:lvl1pPr>
            <a:lvl2pPr marL="1422400" indent="-889000" defTabSz="1828800">
              <a:buClr>
                <a:srgbClr val="23354C"/>
              </a:buClr>
              <a:buSzPts val="5600"/>
              <a:buFont typeface="Arial"/>
              <a:buChar char="•"/>
              <a:defRPr sz="5600">
                <a:solidFill>
                  <a:srgbClr val="23354C"/>
                </a:solidFill>
                <a:uFillTx/>
                <a:latin typeface="Arial"/>
                <a:ea typeface="Arial"/>
                <a:cs typeface="Arial"/>
                <a:sym typeface="Arial"/>
              </a:defRPr>
            </a:lvl2pPr>
            <a:lvl3pPr marL="2011679" indent="-995679" defTabSz="1828800">
              <a:buClr>
                <a:srgbClr val="23354C"/>
              </a:buClr>
              <a:buSzPts val="5600"/>
              <a:buFont typeface="Arial"/>
              <a:buChar char="•"/>
              <a:defRPr sz="5600">
                <a:solidFill>
                  <a:srgbClr val="23354C"/>
                </a:solidFill>
                <a:uFillTx/>
                <a:latin typeface="Arial"/>
                <a:ea typeface="Arial"/>
                <a:cs typeface="Arial"/>
                <a:sym typeface="Arial"/>
              </a:defRPr>
            </a:lvl3pPr>
            <a:lvl4pPr marL="2552700" indent="-1066800" defTabSz="1828800">
              <a:buClr>
                <a:srgbClr val="23354C"/>
              </a:buClr>
              <a:buSzPts val="5600"/>
              <a:buFont typeface="Arial"/>
              <a:buChar char="•"/>
              <a:defRPr sz="5600">
                <a:solidFill>
                  <a:srgbClr val="23354C"/>
                </a:solidFill>
                <a:uFillTx/>
                <a:latin typeface="Arial"/>
                <a:ea typeface="Arial"/>
                <a:cs typeface="Arial"/>
                <a:sym typeface="Arial"/>
              </a:defRPr>
            </a:lvl4pPr>
            <a:lvl5pPr marL="3009900" indent="-1066800" defTabSz="1828800">
              <a:buClr>
                <a:srgbClr val="23354C"/>
              </a:buClr>
              <a:buSzPts val="5600"/>
              <a:buFont typeface="Arial"/>
              <a:buChar char="•"/>
              <a:defRPr sz="5600">
                <a:solidFill>
                  <a:srgbClr val="23354C"/>
                </a:solidFill>
                <a:uFillTx/>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1" name="Slide Number"/>
          <p:cNvSpPr txBox="1">
            <a:spLocks noGrp="1"/>
          </p:cNvSpPr>
          <p:nvPr>
            <p:ph type="sldNum" sz="quarter" idx="2"/>
          </p:nvPr>
        </p:nvSpPr>
        <p:spPr>
          <a:xfrm>
            <a:off x="0" y="0"/>
            <a:ext cx="704046" cy="701243"/>
          </a:xfrm>
          <a:prstGeom prst="rect">
            <a:avLst/>
          </a:prstGeom>
        </p:spPr>
        <p:txBody>
          <a:bodyPr lIns="91399" tIns="91399" rIns="91399" bIns="91399" anchor="t"/>
          <a:lstStyle>
            <a:lvl1pPr algn="l" defTabSz="1828800">
              <a:defRPr sz="3600">
                <a:solidFill>
                  <a:srgbClr val="23354C"/>
                </a:solidFill>
                <a:uFillTx/>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43">
    <p:spTree>
      <p:nvGrpSpPr>
        <p:cNvPr id="1" name=""/>
        <p:cNvGrpSpPr/>
        <p:nvPr/>
      </p:nvGrpSpPr>
      <p:grpSpPr>
        <a:xfrm>
          <a:off x="0" y="0"/>
          <a:ext cx="0" cy="0"/>
          <a:chOff x="0" y="0"/>
          <a:chExt cx="0" cy="0"/>
        </a:xfrm>
      </p:grpSpPr>
      <p:sp>
        <p:nvSpPr>
          <p:cNvPr id="358" name="Google Shape;23;p5"/>
          <p:cNvSpPr>
            <a:spLocks noGrp="1"/>
          </p:cNvSpPr>
          <p:nvPr>
            <p:ph type="pic" idx="21"/>
          </p:nvPr>
        </p:nvSpPr>
        <p:spPr>
          <a:xfrm>
            <a:off x="0" y="0"/>
            <a:ext cx="24384000" cy="13716000"/>
          </a:xfrm>
          <a:prstGeom prst="rect">
            <a:avLst/>
          </a:prstGeom>
        </p:spPr>
        <p:txBody>
          <a:bodyPr lIns="91439" tIns="45719" rIns="91439" bIns="45719">
            <a:noAutofit/>
          </a:bodyPr>
          <a:lstStyle/>
          <a:p>
            <a:endParaRPr/>
          </a:p>
        </p:txBody>
      </p:sp>
      <p:sp>
        <p:nvSpPr>
          <p:cNvPr id="359" name="Google Shape;24;p5"/>
          <p:cNvSpPr>
            <a:spLocks noGrp="1"/>
          </p:cNvSpPr>
          <p:nvPr>
            <p:ph type="pic" idx="22"/>
          </p:nvPr>
        </p:nvSpPr>
        <p:spPr>
          <a:xfrm>
            <a:off x="1371600" y="2395958"/>
            <a:ext cx="21640800" cy="8924091"/>
          </a:xfrm>
          <a:prstGeom prst="rect">
            <a:avLst/>
          </a:prstGeom>
        </p:spPr>
        <p:txBody>
          <a:bodyPr lIns="91439" tIns="45719" rIns="91439" bIns="45719">
            <a:noAutofit/>
          </a:bodyPr>
          <a:lstStyle/>
          <a:p>
            <a:endParaRPr/>
          </a:p>
        </p:txBody>
      </p:sp>
      <p:sp>
        <p:nvSpPr>
          <p:cNvPr id="360" name="Slide Number"/>
          <p:cNvSpPr txBox="1">
            <a:spLocks noGrp="1"/>
          </p:cNvSpPr>
          <p:nvPr>
            <p:ph type="sldNum" sz="quarter" idx="2"/>
          </p:nvPr>
        </p:nvSpPr>
        <p:spPr>
          <a:xfrm>
            <a:off x="11785600" y="12344400"/>
            <a:ext cx="5689600" cy="736601"/>
          </a:xfrm>
          <a:prstGeom prst="rect">
            <a:avLst/>
          </a:prstGeom>
        </p:spPr>
        <p:txBody>
          <a:bodyPr lIns="91439" tIns="91439" rIns="91439" bIns="91439"/>
          <a:lstStyle>
            <a:lvl1pPr algn="r" defTabSz="1828800">
              <a:defRPr sz="24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40">
    <p:spTree>
      <p:nvGrpSpPr>
        <p:cNvPr id="1" name=""/>
        <p:cNvGrpSpPr/>
        <p:nvPr/>
      </p:nvGrpSpPr>
      <p:grpSpPr>
        <a:xfrm>
          <a:off x="0" y="0"/>
          <a:ext cx="0" cy="0"/>
          <a:chOff x="0" y="0"/>
          <a:chExt cx="0" cy="0"/>
        </a:xfrm>
      </p:grpSpPr>
      <p:sp>
        <p:nvSpPr>
          <p:cNvPr id="367" name="Google Shape;21;p4"/>
          <p:cNvSpPr>
            <a:spLocks noGrp="1"/>
          </p:cNvSpPr>
          <p:nvPr>
            <p:ph type="pic" sz="quarter" idx="21"/>
          </p:nvPr>
        </p:nvSpPr>
        <p:spPr>
          <a:xfrm>
            <a:off x="8440132" y="3908540"/>
            <a:ext cx="7503736" cy="8428609"/>
          </a:xfrm>
          <a:prstGeom prst="rect">
            <a:avLst/>
          </a:prstGeom>
          <a:ln w="254000">
            <a:solidFill>
              <a:srgbClr val="FFFFFF"/>
            </a:solidFill>
            <a:round/>
          </a:ln>
          <a:effectLst>
            <a:outerShdw blurRad="1270000" dist="635000" dir="5400000" rotWithShape="0">
              <a:srgbClr val="000000">
                <a:alpha val="40000"/>
              </a:srgbClr>
            </a:outerShdw>
          </a:effectLst>
        </p:spPr>
        <p:txBody>
          <a:bodyPr lIns="91439" tIns="45719" rIns="91439" bIns="45719">
            <a:noAutofit/>
          </a:bodyPr>
          <a:lstStyle/>
          <a:p>
            <a:endParaRPr/>
          </a:p>
        </p:txBody>
      </p:sp>
      <p:sp>
        <p:nvSpPr>
          <p:cNvPr id="368" name="Slide Number"/>
          <p:cNvSpPr txBox="1">
            <a:spLocks noGrp="1"/>
          </p:cNvSpPr>
          <p:nvPr>
            <p:ph type="sldNum" sz="quarter" idx="2"/>
          </p:nvPr>
        </p:nvSpPr>
        <p:spPr>
          <a:xfrm>
            <a:off x="11785600" y="12344400"/>
            <a:ext cx="5689600" cy="736601"/>
          </a:xfrm>
          <a:prstGeom prst="rect">
            <a:avLst/>
          </a:prstGeom>
        </p:spPr>
        <p:txBody>
          <a:bodyPr lIns="91439" tIns="91439" rIns="91439" bIns="91439"/>
          <a:lstStyle>
            <a:lvl1pPr algn="r" defTabSz="1828800">
              <a:defRPr sz="24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375"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defTabSz="767715">
              <a:lnSpc>
                <a:spcPct val="100000"/>
              </a:lnSpc>
              <a:spcBef>
                <a:spcPts val="0"/>
              </a:spcBef>
              <a:defRPr sz="5115">
                <a:solidFill>
                  <a:srgbClr val="C36350"/>
                </a:solidFill>
                <a:uFillTx/>
                <a:latin typeface="+mn-lt"/>
                <a:ea typeface="+mn-ea"/>
                <a:cs typeface="+mn-cs"/>
                <a:sym typeface="Futura"/>
              </a:defRPr>
            </a:lvl1pPr>
          </a:lstStyle>
          <a:p>
            <a:r>
              <a:t>Slide Subtitle</a:t>
            </a:r>
          </a:p>
        </p:txBody>
      </p:sp>
      <p:sp>
        <p:nvSpPr>
          <p:cNvPr id="376" name="Slide Title"/>
          <p:cNvSpPr txBox="1">
            <a:spLocks noGrp="1"/>
          </p:cNvSpPr>
          <p:nvPr>
            <p:ph type="title" hasCustomPrompt="1"/>
          </p:nvPr>
        </p:nvSpPr>
        <p:spPr>
          <a:xfrm>
            <a:off x="1206500" y="1079500"/>
            <a:ext cx="9779000" cy="1435100"/>
          </a:xfrm>
          <a:prstGeom prst="rect">
            <a:avLst/>
          </a:prstGeom>
        </p:spPr>
        <p:txBody>
          <a:bodyPr lIns="50800" tIns="50800" rIns="50800" bIns="50800" anchor="t"/>
          <a:lstStyle>
            <a:lvl1pPr defTabSz="2438338">
              <a:lnSpc>
                <a:spcPct val="80000"/>
              </a:lnSpc>
              <a:defRPr sz="8500" spc="-170">
                <a:solidFill>
                  <a:srgbClr val="2E3D4A"/>
                </a:solidFill>
                <a:uFillTx/>
                <a:latin typeface="Oswald "/>
                <a:ea typeface="Oswald "/>
                <a:cs typeface="Oswald "/>
                <a:sym typeface="Oswald "/>
              </a:defRPr>
            </a:lvl1pPr>
          </a:lstStyle>
          <a:p>
            <a:r>
              <a:t>Slide Title</a:t>
            </a:r>
          </a:p>
        </p:txBody>
      </p:sp>
      <p:sp>
        <p:nvSpPr>
          <p:cNvPr id="377" name="2516 - Camden Harbor from Yacht Club.jpg"/>
          <p:cNvSpPr>
            <a:spLocks noGrp="1"/>
          </p:cNvSpPr>
          <p:nvPr>
            <p:ph type="pic" idx="22"/>
          </p:nvPr>
        </p:nvSpPr>
        <p:spPr>
          <a:xfrm>
            <a:off x="7703200" y="-38100"/>
            <a:ext cx="20167278" cy="13792177"/>
          </a:xfrm>
          <a:prstGeom prst="rect">
            <a:avLst/>
          </a:prstGeom>
        </p:spPr>
        <p:txBody>
          <a:bodyPr lIns="91439" tIns="45719" rIns="91439" bIns="45719">
            <a:noAutofit/>
          </a:bodyPr>
          <a:lstStyle/>
          <a:p>
            <a:endParaRPr/>
          </a:p>
        </p:txBody>
      </p:sp>
      <p:pic>
        <p:nvPicPr>
          <p:cNvPr id="378" name="CruiseMaine Logo White.png" descr="CruiseMaine Logo White.png"/>
          <p:cNvPicPr>
            <a:picLocks noChangeAspect="1"/>
          </p:cNvPicPr>
          <p:nvPr/>
        </p:nvPicPr>
        <p:blipFill>
          <a:blip r:embed="rId2"/>
          <a:stretch>
            <a:fillRect/>
          </a:stretch>
        </p:blipFill>
        <p:spPr>
          <a:xfrm>
            <a:off x="22553139" y="12472470"/>
            <a:ext cx="1273133" cy="944301"/>
          </a:xfrm>
          <a:prstGeom prst="rect">
            <a:avLst/>
          </a:prstGeom>
          <a:ln w="12700">
            <a:miter lim="400000"/>
          </a:ln>
        </p:spPr>
      </p:pic>
      <p:sp>
        <p:nvSpPr>
          <p:cNvPr id="379" name="Body Level One…"/>
          <p:cNvSpPr txBox="1">
            <a:spLocks noGrp="1"/>
          </p:cNvSpPr>
          <p:nvPr>
            <p:ph type="body" sz="half" idx="1" hasCustomPrompt="1"/>
          </p:nvPr>
        </p:nvSpPr>
        <p:spPr>
          <a:xfrm>
            <a:off x="1206500" y="4248504"/>
            <a:ext cx="9101663" cy="8256630"/>
          </a:xfrm>
          <a:prstGeom prst="rect">
            <a:avLst/>
          </a:prstGeom>
        </p:spPr>
        <p:txBody>
          <a:bodyPr lIns="50800" tIns="50800" rIns="50800" bIns="50800"/>
          <a:lstStyle>
            <a:lvl1pPr marL="533400" indent="-533400" defTabSz="2438338">
              <a:spcBef>
                <a:spcPts val="4500"/>
              </a:spcBef>
              <a:buSzPct val="123000"/>
              <a:buChar char="•"/>
              <a:defRPr sz="4200">
                <a:solidFill>
                  <a:srgbClr val="2E3D4A"/>
                </a:solidFill>
                <a:uFillTx/>
                <a:latin typeface="+mn-lt"/>
                <a:ea typeface="+mn-ea"/>
                <a:cs typeface="+mn-cs"/>
                <a:sym typeface="Futura"/>
              </a:defRPr>
            </a:lvl1pPr>
            <a:lvl2pPr marL="1143000" indent="-533400" defTabSz="2438338">
              <a:spcBef>
                <a:spcPts val="4500"/>
              </a:spcBef>
              <a:buSzPct val="123000"/>
              <a:buChar char="•"/>
              <a:defRPr sz="4200">
                <a:solidFill>
                  <a:srgbClr val="2E3D4A"/>
                </a:solidFill>
                <a:uFillTx/>
                <a:latin typeface="+mn-lt"/>
                <a:ea typeface="+mn-ea"/>
                <a:cs typeface="+mn-cs"/>
                <a:sym typeface="Futura"/>
              </a:defRPr>
            </a:lvl2pPr>
            <a:lvl3pPr marL="1752600" indent="-533400" defTabSz="2438338">
              <a:spcBef>
                <a:spcPts val="4500"/>
              </a:spcBef>
              <a:buSzPct val="123000"/>
              <a:buChar char="•"/>
              <a:defRPr sz="4200">
                <a:solidFill>
                  <a:srgbClr val="2E3D4A"/>
                </a:solidFill>
                <a:uFillTx/>
                <a:latin typeface="+mn-lt"/>
                <a:ea typeface="+mn-ea"/>
                <a:cs typeface="+mn-cs"/>
                <a:sym typeface="Futura"/>
              </a:defRPr>
            </a:lvl3pPr>
            <a:lvl4pPr marL="2362200" indent="-533400" defTabSz="2438338">
              <a:spcBef>
                <a:spcPts val="4500"/>
              </a:spcBef>
              <a:buSzPct val="123000"/>
              <a:buChar char="•"/>
              <a:defRPr sz="4200">
                <a:solidFill>
                  <a:srgbClr val="2E3D4A"/>
                </a:solidFill>
                <a:uFillTx/>
                <a:latin typeface="+mn-lt"/>
                <a:ea typeface="+mn-ea"/>
                <a:cs typeface="+mn-cs"/>
                <a:sym typeface="Futura"/>
              </a:defRPr>
            </a:lvl4pPr>
            <a:lvl5pPr marL="2971800" indent="-533400" defTabSz="2438338">
              <a:spcBef>
                <a:spcPts val="4500"/>
              </a:spcBef>
              <a:buSzPct val="123000"/>
              <a:buChar char="•"/>
              <a:defRPr sz="4200">
                <a:solidFill>
                  <a:srgbClr val="2E3D4A"/>
                </a:solidFill>
                <a:uFillTx/>
                <a:latin typeface="+mn-lt"/>
                <a:ea typeface="+mn-ea"/>
                <a:cs typeface="+mn-cs"/>
                <a:sym typeface="Futura"/>
              </a:defRPr>
            </a:lvl5pPr>
          </a:lstStyle>
          <a:p>
            <a:r>
              <a:t>Slide bullet text</a:t>
            </a:r>
          </a:p>
          <a:p>
            <a:pPr lvl="1"/>
            <a:endParaRPr/>
          </a:p>
          <a:p>
            <a:pPr lvl="2"/>
            <a:endParaRPr/>
          </a:p>
          <a:p>
            <a:pPr lvl="3"/>
            <a:endParaRPr/>
          </a:p>
          <a:p>
            <a:pPr lvl="4"/>
            <a:endParaRPr/>
          </a:p>
        </p:txBody>
      </p:sp>
      <p:sp>
        <p:nvSpPr>
          <p:cNvPr id="380" name="Slide Number"/>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defTabSz="584200">
              <a:defRPr sz="1800">
                <a:solidFill>
                  <a:srgbClr val="000000"/>
                </a:solidFill>
                <a:uFillTx/>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Filmstrip">
    <p:spTree>
      <p:nvGrpSpPr>
        <p:cNvPr id="1" name=""/>
        <p:cNvGrpSpPr/>
        <p:nvPr/>
      </p:nvGrpSpPr>
      <p:grpSpPr>
        <a:xfrm>
          <a:off x="0" y="0"/>
          <a:ext cx="0" cy="0"/>
          <a:chOff x="0" y="0"/>
          <a:chExt cx="0" cy="0"/>
        </a:xfrm>
      </p:grpSpPr>
      <p:sp>
        <p:nvSpPr>
          <p:cNvPr id="387" name="Image"/>
          <p:cNvSpPr>
            <a:spLocks noGrp="1"/>
          </p:cNvSpPr>
          <p:nvPr>
            <p:ph type="pic" sz="quarter" idx="21"/>
          </p:nvPr>
        </p:nvSpPr>
        <p:spPr>
          <a:xfrm>
            <a:off x="802508" y="1028902"/>
            <a:ext cx="5633984" cy="3754885"/>
          </a:xfrm>
          <a:prstGeom prst="rect">
            <a:avLst/>
          </a:prstGeom>
        </p:spPr>
        <p:txBody>
          <a:bodyPr lIns="91439" tIns="45719" rIns="91439" bIns="45719">
            <a:noAutofit/>
          </a:bodyPr>
          <a:lstStyle/>
          <a:p>
            <a:endParaRPr/>
          </a:p>
        </p:txBody>
      </p:sp>
      <p:sp>
        <p:nvSpPr>
          <p:cNvPr id="388" name="Image"/>
          <p:cNvSpPr>
            <a:spLocks noGrp="1"/>
          </p:cNvSpPr>
          <p:nvPr>
            <p:ph type="pic" sz="quarter" idx="22"/>
          </p:nvPr>
        </p:nvSpPr>
        <p:spPr>
          <a:xfrm>
            <a:off x="6545946" y="1038378"/>
            <a:ext cx="5605546" cy="3735932"/>
          </a:xfrm>
          <a:prstGeom prst="rect">
            <a:avLst/>
          </a:prstGeom>
        </p:spPr>
        <p:txBody>
          <a:bodyPr lIns="91439" tIns="45719" rIns="91439" bIns="45719">
            <a:noAutofit/>
          </a:bodyPr>
          <a:lstStyle/>
          <a:p>
            <a:endParaRPr/>
          </a:p>
        </p:txBody>
      </p:sp>
      <p:sp>
        <p:nvSpPr>
          <p:cNvPr id="389" name="Image"/>
          <p:cNvSpPr>
            <a:spLocks noGrp="1"/>
          </p:cNvSpPr>
          <p:nvPr>
            <p:ph type="pic" sz="quarter" idx="23"/>
          </p:nvPr>
        </p:nvSpPr>
        <p:spPr>
          <a:xfrm>
            <a:off x="12260946" y="1047562"/>
            <a:ext cx="5605546" cy="3735932"/>
          </a:xfrm>
          <a:prstGeom prst="rect">
            <a:avLst/>
          </a:prstGeom>
        </p:spPr>
        <p:txBody>
          <a:bodyPr lIns="91439" tIns="45719" rIns="91439" bIns="45719">
            <a:noAutofit/>
          </a:bodyPr>
          <a:lstStyle/>
          <a:p>
            <a:endParaRPr/>
          </a:p>
        </p:txBody>
      </p:sp>
      <p:sp>
        <p:nvSpPr>
          <p:cNvPr id="390" name="Image"/>
          <p:cNvSpPr>
            <a:spLocks noGrp="1"/>
          </p:cNvSpPr>
          <p:nvPr>
            <p:ph type="pic" sz="quarter" idx="24"/>
          </p:nvPr>
        </p:nvSpPr>
        <p:spPr>
          <a:xfrm>
            <a:off x="17975946" y="1047562"/>
            <a:ext cx="5605546" cy="3735932"/>
          </a:xfrm>
          <a:prstGeom prst="rect">
            <a:avLst/>
          </a:prstGeom>
        </p:spPr>
        <p:txBody>
          <a:bodyPr lIns="91439" tIns="45719" rIns="91439" bIns="45719">
            <a:noAutofit/>
          </a:bodyPr>
          <a:lstStyle/>
          <a:p>
            <a:endParaRPr/>
          </a:p>
        </p:txBody>
      </p:sp>
      <p:sp>
        <p:nvSpPr>
          <p:cNvPr id="391" name="Slide Title"/>
          <p:cNvSpPr txBox="1">
            <a:spLocks noGrp="1"/>
          </p:cNvSpPr>
          <p:nvPr>
            <p:ph type="title" hasCustomPrompt="1"/>
          </p:nvPr>
        </p:nvSpPr>
        <p:spPr>
          <a:xfrm>
            <a:off x="1206500" y="4865395"/>
            <a:ext cx="10477500" cy="1435101"/>
          </a:xfrm>
          <a:prstGeom prst="rect">
            <a:avLst/>
          </a:prstGeom>
        </p:spPr>
        <p:txBody>
          <a:bodyPr lIns="50800" tIns="50800" rIns="50800" bIns="50800" anchor="t"/>
          <a:lstStyle>
            <a:lvl1pPr defTabSz="2438338">
              <a:lnSpc>
                <a:spcPct val="80000"/>
              </a:lnSpc>
              <a:defRPr sz="8500" spc="-170">
                <a:solidFill>
                  <a:srgbClr val="C46350"/>
                </a:solidFill>
                <a:uFillTx/>
                <a:latin typeface="Oswald "/>
                <a:ea typeface="Oswald "/>
                <a:cs typeface="Oswald "/>
                <a:sym typeface="Oswald "/>
              </a:defRPr>
            </a:lvl1pPr>
          </a:lstStyle>
          <a:p>
            <a:r>
              <a:t>Slide Title</a:t>
            </a:r>
          </a:p>
        </p:txBody>
      </p:sp>
      <p:sp>
        <p:nvSpPr>
          <p:cNvPr id="392" name="Body Level One…"/>
          <p:cNvSpPr txBox="1">
            <a:spLocks noGrp="1"/>
          </p:cNvSpPr>
          <p:nvPr>
            <p:ph type="body" sz="half" idx="1" hasCustomPrompt="1"/>
          </p:nvPr>
        </p:nvSpPr>
        <p:spPr>
          <a:xfrm>
            <a:off x="1206500" y="6551438"/>
            <a:ext cx="22427518" cy="5364442"/>
          </a:xfrm>
          <a:prstGeom prst="rect">
            <a:avLst/>
          </a:prstGeom>
        </p:spPr>
        <p:txBody>
          <a:bodyPr lIns="50800" tIns="50800" rIns="50800" bIns="50800"/>
          <a:lstStyle>
            <a:lvl1pPr marL="533400" indent="-533400" defTabSz="2438338">
              <a:spcBef>
                <a:spcPts val="4500"/>
              </a:spcBef>
              <a:buSzPct val="123000"/>
              <a:buChar char="•"/>
              <a:defRPr sz="4200">
                <a:solidFill>
                  <a:srgbClr val="2E3D4A"/>
                </a:solidFill>
                <a:uFillTx/>
                <a:latin typeface="+mn-lt"/>
                <a:ea typeface="+mn-ea"/>
                <a:cs typeface="+mn-cs"/>
                <a:sym typeface="Futura"/>
              </a:defRPr>
            </a:lvl1pPr>
            <a:lvl2pPr marL="1143000" indent="-533400" defTabSz="2438338">
              <a:spcBef>
                <a:spcPts val="4500"/>
              </a:spcBef>
              <a:buSzPct val="123000"/>
              <a:buChar char="•"/>
              <a:defRPr sz="4200">
                <a:solidFill>
                  <a:srgbClr val="2E3D4A"/>
                </a:solidFill>
                <a:uFillTx/>
                <a:latin typeface="+mn-lt"/>
                <a:ea typeface="+mn-ea"/>
                <a:cs typeface="+mn-cs"/>
                <a:sym typeface="Futura"/>
              </a:defRPr>
            </a:lvl2pPr>
            <a:lvl3pPr marL="1752600" indent="-533400" defTabSz="2438338">
              <a:spcBef>
                <a:spcPts val="4500"/>
              </a:spcBef>
              <a:buSzPct val="123000"/>
              <a:buChar char="•"/>
              <a:defRPr sz="4200">
                <a:solidFill>
                  <a:srgbClr val="2E3D4A"/>
                </a:solidFill>
                <a:uFillTx/>
                <a:latin typeface="+mn-lt"/>
                <a:ea typeface="+mn-ea"/>
                <a:cs typeface="+mn-cs"/>
                <a:sym typeface="Futura"/>
              </a:defRPr>
            </a:lvl3pPr>
            <a:lvl4pPr marL="2362200" indent="-533400" defTabSz="2438338">
              <a:spcBef>
                <a:spcPts val="4500"/>
              </a:spcBef>
              <a:buSzPct val="123000"/>
              <a:buChar char="•"/>
              <a:defRPr sz="4200">
                <a:solidFill>
                  <a:srgbClr val="2E3D4A"/>
                </a:solidFill>
                <a:uFillTx/>
                <a:latin typeface="+mn-lt"/>
                <a:ea typeface="+mn-ea"/>
                <a:cs typeface="+mn-cs"/>
                <a:sym typeface="Futura"/>
              </a:defRPr>
            </a:lvl4pPr>
            <a:lvl5pPr marL="2971800" indent="-533400" defTabSz="2438338">
              <a:spcBef>
                <a:spcPts val="4500"/>
              </a:spcBef>
              <a:buSzPct val="123000"/>
              <a:buChar char="•"/>
              <a:defRPr sz="4200">
                <a:solidFill>
                  <a:srgbClr val="2E3D4A"/>
                </a:solidFill>
                <a:uFillTx/>
                <a:latin typeface="+mn-lt"/>
                <a:ea typeface="+mn-ea"/>
                <a:cs typeface="+mn-cs"/>
                <a:sym typeface="Futura"/>
              </a:defRPr>
            </a:lvl5pPr>
          </a:lstStyle>
          <a:p>
            <a:r>
              <a:t>Slide bullet text</a:t>
            </a:r>
          </a:p>
          <a:p>
            <a:pPr lvl="1"/>
            <a:endParaRPr/>
          </a:p>
          <a:p>
            <a:pPr lvl="2"/>
            <a:endParaRPr/>
          </a:p>
          <a:p>
            <a:pPr lvl="3"/>
            <a:endParaRPr/>
          </a:p>
          <a:p>
            <a:pPr lvl="4"/>
            <a:endParaRPr/>
          </a:p>
        </p:txBody>
      </p:sp>
      <p:sp>
        <p:nvSpPr>
          <p:cNvPr id="393" name="Image"/>
          <p:cNvSpPr>
            <a:spLocks noGrp="1"/>
          </p:cNvSpPr>
          <p:nvPr>
            <p:ph type="pic" sz="quarter" idx="25"/>
          </p:nvPr>
        </p:nvSpPr>
        <p:spPr>
          <a:xfrm>
            <a:off x="22553139" y="12472470"/>
            <a:ext cx="1273133" cy="944301"/>
          </a:xfrm>
          <a:prstGeom prst="rect">
            <a:avLst/>
          </a:prstGeom>
        </p:spPr>
        <p:txBody>
          <a:bodyPr lIns="91439" tIns="45719" rIns="91439" bIns="45719">
            <a:noAutofit/>
          </a:bodyPr>
          <a:lstStyle/>
          <a:p>
            <a:endParaRPr/>
          </a:p>
        </p:txBody>
      </p:sp>
      <p:sp>
        <p:nvSpPr>
          <p:cNvPr id="394" name="Slide Number"/>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defTabSz="584200">
              <a:defRPr sz="1800">
                <a:solidFill>
                  <a:srgbClr val="000000"/>
                </a:solidFill>
                <a:uFillTx/>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s &amp; Quote Collage">
    <p:bg>
      <p:bgPr>
        <a:solidFill>
          <a:srgbClr val="F4F3F5"/>
        </a:solidFill>
        <a:effectLst/>
      </p:bgPr>
    </p:bg>
    <p:spTree>
      <p:nvGrpSpPr>
        <p:cNvPr id="1" name=""/>
        <p:cNvGrpSpPr/>
        <p:nvPr/>
      </p:nvGrpSpPr>
      <p:grpSpPr>
        <a:xfrm>
          <a:off x="0" y="0"/>
          <a:ext cx="0" cy="0"/>
          <a:chOff x="0" y="0"/>
          <a:chExt cx="0" cy="0"/>
        </a:xfrm>
      </p:grpSpPr>
      <p:sp>
        <p:nvSpPr>
          <p:cNvPr id="40" name="blanket-2642601_1280.jpg"/>
          <p:cNvSpPr>
            <a:spLocks noGrp="1"/>
          </p:cNvSpPr>
          <p:nvPr>
            <p:ph type="pic" sz="quarter" idx="21"/>
          </p:nvPr>
        </p:nvSpPr>
        <p:spPr>
          <a:xfrm>
            <a:off x="398308" y="245518"/>
            <a:ext cx="6343291" cy="4598886"/>
          </a:xfrm>
          <a:prstGeom prst="rect">
            <a:avLst/>
          </a:prstGeom>
        </p:spPr>
        <p:txBody>
          <a:bodyPr lIns="91439" tIns="45719" rIns="91439" bIns="45719">
            <a:noAutofit/>
          </a:bodyPr>
          <a:lstStyle/>
          <a:p>
            <a:endParaRPr/>
          </a:p>
        </p:txBody>
      </p:sp>
      <p:sp>
        <p:nvSpPr>
          <p:cNvPr id="41" name="blanket-2642601_1280.jpg"/>
          <p:cNvSpPr>
            <a:spLocks noGrp="1"/>
          </p:cNvSpPr>
          <p:nvPr>
            <p:ph type="pic" sz="quarter" idx="22"/>
          </p:nvPr>
        </p:nvSpPr>
        <p:spPr>
          <a:xfrm>
            <a:off x="17620538" y="245453"/>
            <a:ext cx="6343469" cy="4599016"/>
          </a:xfrm>
          <a:prstGeom prst="rect">
            <a:avLst/>
          </a:prstGeom>
        </p:spPr>
        <p:txBody>
          <a:bodyPr lIns="91439" tIns="45719" rIns="91439" bIns="45719">
            <a:noAutofit/>
          </a:bodyPr>
          <a:lstStyle/>
          <a:p>
            <a:endParaRPr/>
          </a:p>
        </p:txBody>
      </p:sp>
      <p:sp>
        <p:nvSpPr>
          <p:cNvPr id="42" name="blanket-2642601_1280.jpg"/>
          <p:cNvSpPr>
            <a:spLocks noGrp="1"/>
          </p:cNvSpPr>
          <p:nvPr>
            <p:ph type="pic" idx="23"/>
          </p:nvPr>
        </p:nvSpPr>
        <p:spPr>
          <a:xfrm>
            <a:off x="367198" y="1541059"/>
            <a:ext cx="23613885" cy="17120068"/>
          </a:xfrm>
          <a:prstGeom prst="rect">
            <a:avLst/>
          </a:prstGeom>
        </p:spPr>
        <p:txBody>
          <a:bodyPr lIns="91439" tIns="45719" rIns="91439" bIns="45719">
            <a:noAutofit/>
          </a:bodyPr>
          <a:lstStyle/>
          <a:p>
            <a:endParaRPr/>
          </a:p>
        </p:txBody>
      </p:sp>
      <p:sp>
        <p:nvSpPr>
          <p:cNvPr id="43" name="Rectangle"/>
          <p:cNvSpPr/>
          <p:nvPr/>
        </p:nvSpPr>
        <p:spPr>
          <a:xfrm>
            <a:off x="379105" y="4916487"/>
            <a:ext cx="23589925" cy="1714501"/>
          </a:xfrm>
          <a:prstGeom prst="rect">
            <a:avLst/>
          </a:prstGeom>
          <a:blipFill>
            <a:blip r:embed="rId2"/>
          </a:blipFill>
          <a:ln w="12700">
            <a:miter lim="400000"/>
          </a:ln>
          <a:effectLst>
            <a:outerShdw blurRad="50800" dist="25400" dir="5400000" rotWithShape="0">
              <a:srgbClr val="000000">
                <a:alpha val="50000"/>
              </a:srgbClr>
            </a:outerShdw>
          </a:effectLst>
        </p:spPr>
        <p:txBody>
          <a:bodyPr lIns="535781" tIns="535781" rIns="535781" bIns="535781"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4" name="blanket-2642601_1280.jpg"/>
          <p:cNvSpPr>
            <a:spLocks noGrp="1"/>
          </p:cNvSpPr>
          <p:nvPr>
            <p:ph type="pic" sz="half" idx="24"/>
          </p:nvPr>
        </p:nvSpPr>
        <p:spPr>
          <a:xfrm>
            <a:off x="6812515" y="-1353075"/>
            <a:ext cx="10802470" cy="7831791"/>
          </a:xfrm>
          <a:prstGeom prst="rect">
            <a:avLst/>
          </a:prstGeom>
        </p:spPr>
        <p:txBody>
          <a:bodyPr lIns="91439" tIns="45719" rIns="91439" bIns="45719">
            <a:noAutofit/>
          </a:bodyPr>
          <a:lstStyle/>
          <a:p>
            <a:endParaRPr/>
          </a:p>
        </p:txBody>
      </p:sp>
      <p:sp>
        <p:nvSpPr>
          <p:cNvPr id="45" name="“Sed ut perspiciatis unde omnis iste natus error sit voluptatem doloremque, totam rem aperiam, eaque ipsa quae ab illo architecto.”"/>
          <p:cNvSpPr txBox="1">
            <a:spLocks noGrp="1"/>
          </p:cNvSpPr>
          <p:nvPr>
            <p:ph type="body" sz="quarter" idx="25"/>
          </p:nvPr>
        </p:nvSpPr>
        <p:spPr>
          <a:xfrm>
            <a:off x="4848122" y="5209143"/>
            <a:ext cx="14652037" cy="1093471"/>
          </a:xfrm>
          <a:prstGeom prst="rect">
            <a:avLst/>
          </a:prstGeom>
        </p:spPr>
        <p:txBody>
          <a:bodyPr lIns="71437" tIns="71437" rIns="71437" bIns="71437" anchor="ctr">
            <a:spAutoFit/>
          </a:bodyPr>
          <a:lstStyle>
            <a:lvl1pPr algn="ctr" defTabSz="821531">
              <a:lnSpc>
                <a:spcPct val="80000"/>
              </a:lnSpc>
              <a:spcBef>
                <a:spcPts val="0"/>
              </a:spcBef>
              <a:defRPr sz="3200" i="1">
                <a:solidFill>
                  <a:srgbClr val="FFFFFF"/>
                </a:solidFill>
                <a:uFillTx/>
                <a:latin typeface="+mn-lt"/>
                <a:ea typeface="+mn-ea"/>
                <a:cs typeface="+mn-cs"/>
                <a:sym typeface="Futura"/>
              </a:defRPr>
            </a:lvl1pPr>
          </a:lstStyle>
          <a:p>
            <a:r>
              <a:t>“Sed ut perspiciatis unde omnis iste natus error sit voluptatem doloremque, totam rem aperiam, eaque ipsa quae ab illo architecto.”</a:t>
            </a:r>
          </a:p>
        </p:txBody>
      </p:sp>
      <p:sp>
        <p:nvSpPr>
          <p:cNvPr id="46"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Section Photo">
    <p:spTree>
      <p:nvGrpSpPr>
        <p:cNvPr id="1" name=""/>
        <p:cNvGrpSpPr/>
        <p:nvPr/>
      </p:nvGrpSpPr>
      <p:grpSpPr>
        <a:xfrm>
          <a:off x="0" y="0"/>
          <a:ext cx="0" cy="0"/>
          <a:chOff x="0" y="0"/>
          <a:chExt cx="0" cy="0"/>
        </a:xfrm>
      </p:grpSpPr>
      <p:sp>
        <p:nvSpPr>
          <p:cNvPr id="401" name="832A4AF1-C48C-459F-BAFF-8294AD5D6B74.JPG"/>
          <p:cNvSpPr>
            <a:spLocks noGrp="1"/>
          </p:cNvSpPr>
          <p:nvPr>
            <p:ph type="pic" idx="21"/>
          </p:nvPr>
        </p:nvSpPr>
        <p:spPr>
          <a:xfrm>
            <a:off x="0" y="-2281538"/>
            <a:ext cx="24384000" cy="18279076"/>
          </a:xfrm>
          <a:prstGeom prst="rect">
            <a:avLst/>
          </a:prstGeom>
        </p:spPr>
        <p:txBody>
          <a:bodyPr lIns="91439" tIns="45719" rIns="91439" bIns="45719">
            <a:noAutofit/>
          </a:bodyPr>
          <a:lstStyle/>
          <a:p>
            <a:endParaRPr/>
          </a:p>
        </p:txBody>
      </p:sp>
      <p:sp>
        <p:nvSpPr>
          <p:cNvPr id="402" name="Image"/>
          <p:cNvSpPr>
            <a:spLocks noGrp="1"/>
          </p:cNvSpPr>
          <p:nvPr>
            <p:ph type="pic" sz="quarter" idx="22"/>
          </p:nvPr>
        </p:nvSpPr>
        <p:spPr>
          <a:xfrm>
            <a:off x="22553139" y="12472470"/>
            <a:ext cx="1273133" cy="944301"/>
          </a:xfrm>
          <a:prstGeom prst="rect">
            <a:avLst/>
          </a:prstGeom>
        </p:spPr>
        <p:txBody>
          <a:bodyPr lIns="91439" tIns="45719" rIns="91439" bIns="45719">
            <a:noAutofit/>
          </a:bodyPr>
          <a:lstStyle/>
          <a:p>
            <a:endParaRPr/>
          </a:p>
        </p:txBody>
      </p:sp>
      <p:sp>
        <p:nvSpPr>
          <p:cNvPr id="403" name="Presentation Title"/>
          <p:cNvSpPr txBox="1">
            <a:spLocks noGrp="1"/>
          </p:cNvSpPr>
          <p:nvPr>
            <p:ph type="title" hasCustomPrompt="1"/>
          </p:nvPr>
        </p:nvSpPr>
        <p:spPr>
          <a:xfrm>
            <a:off x="1206500" y="7124700"/>
            <a:ext cx="21971000" cy="4648200"/>
          </a:xfrm>
          <a:prstGeom prst="rect">
            <a:avLst/>
          </a:prstGeom>
        </p:spPr>
        <p:txBody>
          <a:bodyPr lIns="50800" tIns="50800" rIns="50800" bIns="50800" anchor="b"/>
          <a:lstStyle>
            <a:lvl1pPr defTabSz="2438338">
              <a:lnSpc>
                <a:spcPct val="80000"/>
              </a:lnSpc>
              <a:defRPr sz="11600" spc="-232">
                <a:solidFill>
                  <a:srgbClr val="FFFFFF"/>
                </a:solidFill>
                <a:uFillTx/>
                <a:latin typeface="Oswald Medium"/>
                <a:ea typeface="Oswald Medium"/>
                <a:cs typeface="Oswald Medium"/>
                <a:sym typeface="Oswald Medium"/>
              </a:defRPr>
            </a:lvl1pPr>
          </a:lstStyle>
          <a:p>
            <a:r>
              <a:t>Presentation Title</a:t>
            </a:r>
          </a:p>
        </p:txBody>
      </p:sp>
      <p:sp>
        <p:nvSpPr>
          <p:cNvPr id="404" name="Body Level One…"/>
          <p:cNvSpPr txBox="1">
            <a:spLocks noGrp="1"/>
          </p:cNvSpPr>
          <p:nvPr>
            <p:ph type="body" sz="quarter" idx="1" hasCustomPrompt="1"/>
          </p:nvPr>
        </p:nvSpPr>
        <p:spPr>
          <a:xfrm>
            <a:off x="1206500" y="11609910"/>
            <a:ext cx="21971000" cy="1116952"/>
          </a:xfrm>
          <a:prstGeom prst="rect">
            <a:avLst/>
          </a:prstGeom>
        </p:spPr>
        <p:txBody>
          <a:bodyPr lIns="50800" tIns="50800" rIns="50800" bIns="50800"/>
          <a:lstStyle>
            <a:lvl1pPr defTabSz="825500">
              <a:lnSpc>
                <a:spcPct val="100000"/>
              </a:lnSpc>
              <a:spcBef>
                <a:spcPts val="0"/>
              </a:spcBef>
              <a:defRPr sz="7000">
                <a:solidFill>
                  <a:srgbClr val="FFFFFF"/>
                </a:solidFill>
                <a:uFillTx/>
                <a:latin typeface="+mn-lt"/>
                <a:ea typeface="+mn-ea"/>
                <a:cs typeface="+mn-cs"/>
                <a:sym typeface="Futura"/>
              </a:defRPr>
            </a:lvl1pPr>
            <a:lvl2pPr indent="457200" defTabSz="825500">
              <a:lnSpc>
                <a:spcPct val="100000"/>
              </a:lnSpc>
              <a:spcBef>
                <a:spcPts val="0"/>
              </a:spcBef>
              <a:defRPr sz="7000">
                <a:solidFill>
                  <a:srgbClr val="FFFFFF"/>
                </a:solidFill>
                <a:uFillTx/>
                <a:latin typeface="+mn-lt"/>
                <a:ea typeface="+mn-ea"/>
                <a:cs typeface="+mn-cs"/>
                <a:sym typeface="Futura"/>
              </a:defRPr>
            </a:lvl2pPr>
            <a:lvl3pPr indent="914400" defTabSz="825500">
              <a:lnSpc>
                <a:spcPct val="100000"/>
              </a:lnSpc>
              <a:spcBef>
                <a:spcPts val="0"/>
              </a:spcBef>
              <a:defRPr sz="7000">
                <a:solidFill>
                  <a:srgbClr val="FFFFFF"/>
                </a:solidFill>
                <a:uFillTx/>
                <a:latin typeface="+mn-lt"/>
                <a:ea typeface="+mn-ea"/>
                <a:cs typeface="+mn-cs"/>
                <a:sym typeface="Futura"/>
              </a:defRPr>
            </a:lvl3pPr>
            <a:lvl4pPr indent="1371600" defTabSz="825500">
              <a:lnSpc>
                <a:spcPct val="100000"/>
              </a:lnSpc>
              <a:spcBef>
                <a:spcPts val="0"/>
              </a:spcBef>
              <a:defRPr sz="7000">
                <a:solidFill>
                  <a:srgbClr val="FFFFFF"/>
                </a:solidFill>
                <a:uFillTx/>
                <a:latin typeface="+mn-lt"/>
                <a:ea typeface="+mn-ea"/>
                <a:cs typeface="+mn-cs"/>
                <a:sym typeface="Futura"/>
              </a:defRPr>
            </a:lvl4pPr>
            <a:lvl5pPr indent="1828800" defTabSz="825500">
              <a:lnSpc>
                <a:spcPct val="100000"/>
              </a:lnSpc>
              <a:spcBef>
                <a:spcPts val="0"/>
              </a:spcBef>
              <a:defRPr sz="7000">
                <a:solidFill>
                  <a:srgbClr val="FFFFFF"/>
                </a:solidFill>
                <a:uFillTx/>
                <a:latin typeface="+mn-lt"/>
                <a:ea typeface="+mn-ea"/>
                <a:cs typeface="+mn-cs"/>
                <a:sym typeface="Futura"/>
              </a:defRPr>
            </a:lvl5pPr>
          </a:lstStyle>
          <a:p>
            <a:r>
              <a:t>Presentation Subtitle</a:t>
            </a:r>
          </a:p>
          <a:p>
            <a:pPr lvl="1"/>
            <a:endParaRPr/>
          </a:p>
          <a:p>
            <a:pPr lvl="2"/>
            <a:endParaRPr/>
          </a:p>
          <a:p>
            <a:pPr lvl="3"/>
            <a:endParaRPr/>
          </a:p>
          <a:p>
            <a:pPr lvl="4"/>
            <a:endParaRPr/>
          </a:p>
        </p:txBody>
      </p:sp>
      <p:sp>
        <p:nvSpPr>
          <p:cNvPr id="405" name="Slide Number"/>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defTabSz="584200">
              <a:defRPr sz="1800">
                <a:solidFill>
                  <a:srgbClr val="000000"/>
                </a:solidFill>
                <a:uFillTx/>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mp; Table">
    <p:bg>
      <p:bgPr>
        <a:solidFill>
          <a:srgbClr val="F4F3F5"/>
        </a:solidFill>
        <a:effectLst/>
      </p:bgPr>
    </p:bg>
    <p:spTree>
      <p:nvGrpSpPr>
        <p:cNvPr id="1" name=""/>
        <p:cNvGrpSpPr/>
        <p:nvPr/>
      </p:nvGrpSpPr>
      <p:grpSpPr>
        <a:xfrm>
          <a:off x="0" y="0"/>
          <a:ext cx="0" cy="0"/>
          <a:chOff x="0" y="0"/>
          <a:chExt cx="0" cy="0"/>
        </a:xfrm>
      </p:grpSpPr>
      <p:graphicFrame>
        <p:nvGraphicFramePr>
          <p:cNvPr id="412" name="Table 1"/>
          <p:cNvGraphicFramePr/>
          <p:nvPr/>
        </p:nvGraphicFramePr>
        <p:xfrm>
          <a:off x="1908219" y="2629302"/>
          <a:ext cx="20580262" cy="7188287"/>
        </p:xfrm>
        <a:graphic>
          <a:graphicData uri="http://schemas.openxmlformats.org/drawingml/2006/table">
            <a:tbl>
              <a:tblPr firstRow="1" firstCol="1">
                <a:tableStyleId>{4C3C2611-4C71-4FC5-86AE-919BDF0F9419}</a:tableStyleId>
              </a:tblPr>
              <a:tblGrid>
                <a:gridCol w="4059627">
                  <a:extLst>
                    <a:ext uri="{9D8B030D-6E8A-4147-A177-3AD203B41FA5}">
                      <a16:colId xmlns:a16="http://schemas.microsoft.com/office/drawing/2014/main" val="20000"/>
                    </a:ext>
                  </a:extLst>
                </a:gridCol>
                <a:gridCol w="4165672">
                  <a:extLst>
                    <a:ext uri="{9D8B030D-6E8A-4147-A177-3AD203B41FA5}">
                      <a16:colId xmlns:a16="http://schemas.microsoft.com/office/drawing/2014/main" val="20001"/>
                    </a:ext>
                  </a:extLst>
                </a:gridCol>
                <a:gridCol w="4251132">
                  <a:extLst>
                    <a:ext uri="{9D8B030D-6E8A-4147-A177-3AD203B41FA5}">
                      <a16:colId xmlns:a16="http://schemas.microsoft.com/office/drawing/2014/main" val="20002"/>
                    </a:ext>
                  </a:extLst>
                </a:gridCol>
                <a:gridCol w="4132045">
                  <a:extLst>
                    <a:ext uri="{9D8B030D-6E8A-4147-A177-3AD203B41FA5}">
                      <a16:colId xmlns:a16="http://schemas.microsoft.com/office/drawing/2014/main" val="20003"/>
                    </a:ext>
                  </a:extLst>
                </a:gridCol>
                <a:gridCol w="3959082">
                  <a:extLst>
                    <a:ext uri="{9D8B030D-6E8A-4147-A177-3AD203B41FA5}">
                      <a16:colId xmlns:a16="http://schemas.microsoft.com/office/drawing/2014/main" val="20004"/>
                    </a:ext>
                  </a:extLst>
                </a:gridCol>
              </a:tblGrid>
              <a:tr h="1131720">
                <a:tc>
                  <a:txBody>
                    <a:bodyPr/>
                    <a:lstStyle/>
                    <a:p>
                      <a:pPr defTabSz="914400">
                        <a:tabLst>
                          <a:tab pos="901700" algn="l"/>
                        </a:tabLst>
                        <a:defRPr sz="1800" b="0">
                          <a:solidFill>
                            <a:srgbClr val="000000"/>
                          </a:solidFill>
                          <a:uFillTx/>
                        </a:defRPr>
                      </a:pPr>
                      <a:r>
                        <a:rPr sz="2400">
                          <a:solidFill>
                            <a:srgbClr val="3A4E6E"/>
                          </a:solidFill>
                          <a:latin typeface="+mn-lt"/>
                          <a:ea typeface="+mn-ea"/>
                          <a:cs typeface="+mn-cs"/>
                          <a:sym typeface="Futura"/>
                        </a:rPr>
                        <a:t>MAINTENANCE</a:t>
                      </a: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solidFill>
                      <a:srgbClr val="DCDEE0"/>
                    </a:solidFill>
                  </a:tcPr>
                </a:tc>
                <a:tc>
                  <a:txBody>
                    <a:bodyPr/>
                    <a:lstStyle/>
                    <a:p>
                      <a:pPr defTabSz="914400">
                        <a:tabLst>
                          <a:tab pos="901700" algn="l"/>
                        </a:tabLst>
                        <a:defRPr sz="1800" b="0">
                          <a:solidFill>
                            <a:srgbClr val="000000"/>
                          </a:solidFill>
                          <a:uFillTx/>
                        </a:defRPr>
                      </a:pPr>
                      <a:r>
                        <a:rPr sz="2400">
                          <a:solidFill>
                            <a:srgbClr val="3A4E6E"/>
                          </a:solidFill>
                          <a:latin typeface="+mn-lt"/>
                          <a:ea typeface="+mn-ea"/>
                          <a:cs typeface="+mn-cs"/>
                          <a:sym typeface="Futura"/>
                        </a:rPr>
                        <a:t>MISC. </a:t>
                      </a: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solidFill>
                      <a:srgbClr val="DCDEE0"/>
                    </a:solidFill>
                  </a:tcPr>
                </a:tc>
                <a:tc>
                  <a:txBody>
                    <a:bodyPr/>
                    <a:lstStyle/>
                    <a:p>
                      <a:pPr defTabSz="914400">
                        <a:tabLst>
                          <a:tab pos="901700" algn="l"/>
                        </a:tabLst>
                        <a:defRPr sz="1800" b="0">
                          <a:solidFill>
                            <a:srgbClr val="000000"/>
                          </a:solidFill>
                          <a:uFillTx/>
                        </a:defRPr>
                      </a:pPr>
                      <a:r>
                        <a:rPr sz="2400">
                          <a:solidFill>
                            <a:srgbClr val="3A4E6E"/>
                          </a:solidFill>
                          <a:latin typeface="+mn-lt"/>
                          <a:ea typeface="+mn-ea"/>
                          <a:cs typeface="+mn-cs"/>
                          <a:sym typeface="Futura"/>
                        </a:rPr>
                        <a:t>OPERATIONS</a:t>
                      </a: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solidFill>
                      <a:srgbClr val="DCDEE0"/>
                    </a:solidFill>
                  </a:tcPr>
                </a:tc>
                <a:tc>
                  <a:txBody>
                    <a:bodyPr/>
                    <a:lstStyle/>
                    <a:p>
                      <a:pPr defTabSz="12700">
                        <a:tabLst>
                          <a:tab pos="901700" algn="l"/>
                        </a:tabLst>
                        <a:defRPr sz="1800" b="0">
                          <a:solidFill>
                            <a:srgbClr val="000000"/>
                          </a:solidFill>
                          <a:uFillTx/>
                        </a:defRPr>
                      </a:pPr>
                      <a:r>
                        <a:rPr sz="2400">
                          <a:solidFill>
                            <a:srgbClr val="3A4E6E"/>
                          </a:solidFill>
                          <a:latin typeface="+mn-lt"/>
                          <a:ea typeface="+mn-ea"/>
                          <a:cs typeface="+mn-cs"/>
                          <a:sym typeface="Futura"/>
                        </a:rPr>
                        <a:t>MARKETING &amp;  CLIENT SUPPORT</a:t>
                      </a: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solidFill>
                      <a:srgbClr val="DCDEE0"/>
                    </a:solidFill>
                  </a:tcPr>
                </a:tc>
                <a:tc>
                  <a:txBody>
                    <a:bodyPr/>
                    <a:lstStyle/>
                    <a:p>
                      <a:pPr defTabSz="914400">
                        <a:tabLst>
                          <a:tab pos="901700" algn="l"/>
                        </a:tabLst>
                        <a:defRPr sz="1800" b="0">
                          <a:solidFill>
                            <a:srgbClr val="000000"/>
                          </a:solidFill>
                          <a:uFillTx/>
                        </a:defRPr>
                      </a:pPr>
                      <a:r>
                        <a:rPr sz="2400">
                          <a:solidFill>
                            <a:srgbClr val="3A4E6E"/>
                          </a:solidFill>
                          <a:latin typeface="+mn-lt"/>
                          <a:ea typeface="+mn-ea"/>
                          <a:cs typeface="+mn-cs"/>
                          <a:sym typeface="Futura"/>
                        </a:rPr>
                        <a:t>STAFFING / HR</a:t>
                      </a: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solidFill>
                      <a:srgbClr val="DCDEE0"/>
                    </a:solidFill>
                  </a:tcPr>
                </a:tc>
                <a:extLst>
                  <a:ext uri="{0D108BD9-81ED-4DB2-BD59-A6C34878D82A}">
                    <a16:rowId xmlns:a16="http://schemas.microsoft.com/office/drawing/2014/main" val="10000"/>
                  </a:ext>
                </a:extLst>
              </a:tr>
              <a:tr h="6043865">
                <a:tc>
                  <a:txBody>
                    <a:bodyPr/>
                    <a:lstStyle/>
                    <a:p>
                      <a:pPr marL="228599" indent="-228599" algn="l" defTabSz="914400">
                        <a:lnSpc>
                          <a:spcPct val="150000"/>
                        </a:lnSpc>
                        <a:buSzPct val="50000"/>
                        <a:buBlip>
                          <a:blip r:embed="rId2"/>
                        </a:buBlip>
                        <a:tabLst>
                          <a:tab pos="901700" algn="l"/>
                        </a:tabLst>
                        <a:defRPr sz="2400" b="0">
                          <a:solidFill>
                            <a:srgbClr val="3A4E6E"/>
                          </a:solidFill>
                          <a:uFillTx/>
                          <a:latin typeface="Futura Book"/>
                          <a:ea typeface="Futura Book"/>
                          <a:cs typeface="Futura Book"/>
                          <a:sym typeface="Futura Book"/>
                        </a:defRPr>
                      </a:pPr>
                      <a:r>
                        <a:t>Lawn Care Companies</a:t>
                      </a:r>
                    </a:p>
                    <a:p>
                      <a:pPr marL="228599" indent="-228599" algn="l" defTabSz="914400">
                        <a:lnSpc>
                          <a:spcPct val="150000"/>
                        </a:lnSpc>
                        <a:buSzPct val="50000"/>
                        <a:buBlip>
                          <a:blip r:embed="rId2"/>
                        </a:buBlip>
                        <a:tabLst>
                          <a:tab pos="901700" algn="l"/>
                        </a:tabLst>
                        <a:defRPr sz="2400" b="0">
                          <a:solidFill>
                            <a:srgbClr val="3A4E6E"/>
                          </a:solidFill>
                          <a:uFillTx/>
                          <a:latin typeface="Futura Book"/>
                          <a:ea typeface="Futura Book"/>
                          <a:cs typeface="Futura Book"/>
                          <a:sym typeface="Futura Book"/>
                        </a:defRPr>
                      </a:pPr>
                      <a:r>
                        <a:t>Snow Plowing </a:t>
                      </a:r>
                    </a:p>
                    <a:p>
                      <a:pPr marL="228599" indent="-228599" algn="l" defTabSz="914400">
                        <a:lnSpc>
                          <a:spcPct val="150000"/>
                        </a:lnSpc>
                        <a:buSzPct val="50000"/>
                        <a:buBlip>
                          <a:blip r:embed="rId2"/>
                        </a:buBlip>
                        <a:tabLst>
                          <a:tab pos="901700" algn="l"/>
                        </a:tabLst>
                        <a:defRPr sz="2400" b="0">
                          <a:solidFill>
                            <a:srgbClr val="3A4E6E"/>
                          </a:solidFill>
                          <a:uFillTx/>
                          <a:latin typeface="Futura Book"/>
                          <a:ea typeface="Futura Book"/>
                          <a:cs typeface="Futura Book"/>
                          <a:sym typeface="Futura Book"/>
                        </a:defRPr>
                      </a:pPr>
                      <a:r>
                        <a:t>Elevator Maintenance</a:t>
                      </a:r>
                    </a:p>
                    <a:p>
                      <a:pPr marL="228599" indent="-228599" algn="l" defTabSz="914400">
                        <a:lnSpc>
                          <a:spcPct val="150000"/>
                        </a:lnSpc>
                        <a:buSzPct val="50000"/>
                        <a:buBlip>
                          <a:blip r:embed="rId2"/>
                        </a:buBlip>
                        <a:tabLst>
                          <a:tab pos="901700" algn="l"/>
                        </a:tabLst>
                        <a:defRPr sz="2400" b="0">
                          <a:solidFill>
                            <a:srgbClr val="3A4E6E"/>
                          </a:solidFill>
                          <a:uFillTx/>
                          <a:latin typeface="Futura Book"/>
                          <a:ea typeface="Futura Book"/>
                          <a:cs typeface="Futura Book"/>
                          <a:sym typeface="Futura Book"/>
                        </a:defRPr>
                      </a:pPr>
                      <a:r>
                        <a:t>Pest Control</a:t>
                      </a:r>
                    </a:p>
                    <a:p>
                      <a:pPr marL="228599" indent="-228599" algn="l" defTabSz="914400">
                        <a:lnSpc>
                          <a:spcPct val="150000"/>
                        </a:lnSpc>
                        <a:buSzPct val="50000"/>
                        <a:buBlip>
                          <a:blip r:embed="rId2"/>
                        </a:buBlip>
                        <a:tabLst>
                          <a:tab pos="901700" algn="l"/>
                        </a:tabLst>
                        <a:defRPr sz="2400" b="0">
                          <a:solidFill>
                            <a:srgbClr val="3A4E6E"/>
                          </a:solidFill>
                          <a:uFillTx/>
                          <a:latin typeface="Futura Book"/>
                          <a:ea typeface="Futura Book"/>
                          <a:cs typeface="Futura Book"/>
                          <a:sym typeface="Futura Book"/>
                        </a:defRPr>
                      </a:pPr>
                      <a:r>
                        <a:t>HVAC suppliers </a:t>
                      </a:r>
                    </a:p>
                    <a:p>
                      <a:pPr marL="228599" indent="-228599" algn="l" defTabSz="914400">
                        <a:lnSpc>
                          <a:spcPct val="150000"/>
                        </a:lnSpc>
                        <a:buSzPct val="50000"/>
                        <a:buBlip>
                          <a:blip r:embed="rId2"/>
                        </a:buBlip>
                        <a:tabLst>
                          <a:tab pos="901700" algn="l"/>
                        </a:tabLst>
                        <a:defRPr sz="2400" b="0">
                          <a:solidFill>
                            <a:srgbClr val="3A4E6E"/>
                          </a:solidFill>
                          <a:uFillTx/>
                          <a:latin typeface="Futura Book"/>
                          <a:ea typeface="Futura Book"/>
                          <a:cs typeface="Futura Book"/>
                          <a:sym typeface="Futura Book"/>
                        </a:defRPr>
                      </a:pPr>
                      <a:r>
                        <a:t>Pool Supply Companies</a:t>
                      </a:r>
                    </a:p>
                    <a:p>
                      <a:pPr marL="228599" indent="-228599" algn="l" defTabSz="914400">
                        <a:lnSpc>
                          <a:spcPct val="150000"/>
                        </a:lnSpc>
                        <a:buSzPct val="50000"/>
                        <a:buBlip>
                          <a:blip r:embed="rId2"/>
                        </a:buBlip>
                        <a:tabLst>
                          <a:tab pos="901700" algn="l"/>
                        </a:tabLst>
                        <a:defRPr sz="2400" b="0">
                          <a:solidFill>
                            <a:srgbClr val="3A4E6E"/>
                          </a:solidFill>
                          <a:uFillTx/>
                          <a:latin typeface="Futura Book"/>
                          <a:ea typeface="Futura Book"/>
                          <a:cs typeface="Futura Book"/>
                          <a:sym typeface="Futura Book"/>
                        </a:defRPr>
                      </a:pPr>
                      <a:r>
                        <a:t>Auto Mechanics </a:t>
                      </a:r>
                    </a:p>
                    <a:p>
                      <a:pPr marL="228599" indent="-228599" algn="l" defTabSz="914400">
                        <a:lnSpc>
                          <a:spcPct val="150000"/>
                        </a:lnSpc>
                        <a:buSzPct val="50000"/>
                        <a:buBlip>
                          <a:blip r:embed="rId2"/>
                        </a:buBlip>
                        <a:tabLst>
                          <a:tab pos="901700" algn="l"/>
                        </a:tabLst>
                        <a:defRPr sz="2400" b="0">
                          <a:solidFill>
                            <a:srgbClr val="3A4E6E"/>
                          </a:solidFill>
                          <a:uFillTx/>
                          <a:latin typeface="Futura Book"/>
                          <a:ea typeface="Futura Book"/>
                          <a:cs typeface="Futura Book"/>
                          <a:sym typeface="Futura Book"/>
                        </a:defRPr>
                      </a:pPr>
                      <a:r>
                        <a:t>Hardware Stores</a:t>
                      </a:r>
                    </a:p>
                    <a:p>
                      <a:pPr marL="228599" indent="-228599" algn="l" defTabSz="914400">
                        <a:lnSpc>
                          <a:spcPct val="150000"/>
                        </a:lnSpc>
                        <a:buSzPct val="50000"/>
                        <a:buBlip>
                          <a:blip r:embed="rId2"/>
                        </a:buBlip>
                        <a:tabLst>
                          <a:tab pos="901700" algn="l"/>
                        </a:tabLst>
                        <a:defRPr sz="2400" b="0">
                          <a:solidFill>
                            <a:srgbClr val="3A4E6E"/>
                          </a:solidFill>
                          <a:uFillTx/>
                          <a:latin typeface="Futura Book"/>
                          <a:ea typeface="Futura Book"/>
                          <a:cs typeface="Futura Book"/>
                          <a:sym typeface="Futura Book"/>
                        </a:defRPr>
                      </a:pPr>
                      <a:r>
                        <a:t>Plumbing / Refrigeration</a:t>
                      </a:r>
                    </a:p>
                    <a:p>
                      <a:pPr marL="228599" indent="-228599" algn="l" defTabSz="914400">
                        <a:lnSpc>
                          <a:spcPct val="150000"/>
                        </a:lnSpc>
                        <a:buSzPct val="50000"/>
                        <a:buBlip>
                          <a:blip r:embed="rId2"/>
                        </a:buBlip>
                        <a:tabLst>
                          <a:tab pos="901700" algn="l"/>
                        </a:tabLst>
                        <a:defRPr sz="2400" b="0">
                          <a:solidFill>
                            <a:srgbClr val="3A4E6E"/>
                          </a:solidFill>
                          <a:uFillTx/>
                          <a:latin typeface="Futura Book"/>
                          <a:ea typeface="Futura Book"/>
                          <a:cs typeface="Futura Book"/>
                          <a:sym typeface="Futura Book"/>
                        </a:defRPr>
                      </a:pPr>
                      <a:r>
                        <a:t>Electricians </a:t>
                      </a:r>
                    </a:p>
                    <a:p>
                      <a:pPr algn="l" defTabSz="914400">
                        <a:lnSpc>
                          <a:spcPct val="150000"/>
                        </a:lnSpc>
                        <a:tabLst>
                          <a:tab pos="901700" algn="l"/>
                        </a:tabLst>
                        <a:defRPr sz="2400" b="0">
                          <a:solidFill>
                            <a:srgbClr val="3A4E6E"/>
                          </a:solidFill>
                          <a:uFillTx/>
                          <a:latin typeface="Futura Book"/>
                          <a:ea typeface="Futura Book"/>
                          <a:cs typeface="Futura Book"/>
                          <a:sym typeface="Futura Book"/>
                        </a:defRPr>
                      </a:pPr>
                      <a:endParaRPr/>
                    </a:p>
                    <a:p>
                      <a:pPr algn="l" defTabSz="914400">
                        <a:lnSpc>
                          <a:spcPct val="150000"/>
                        </a:lnSpc>
                        <a:tabLst>
                          <a:tab pos="901700" algn="l"/>
                        </a:tabLst>
                        <a:defRPr sz="2400" b="0">
                          <a:solidFill>
                            <a:srgbClr val="3A4E6E"/>
                          </a:solidFill>
                          <a:uFillTx/>
                          <a:latin typeface="Futura Book"/>
                          <a:ea typeface="Futura Book"/>
                          <a:cs typeface="Futura Book"/>
                          <a:sym typeface="Futura Book"/>
                        </a:defRPr>
                      </a:pPr>
                      <a:endParaRPr/>
                    </a:p>
                    <a:p>
                      <a:pPr algn="l" defTabSz="914400">
                        <a:lnSpc>
                          <a:spcPct val="150000"/>
                        </a:lnSpc>
                        <a:tabLst>
                          <a:tab pos="901700" algn="l"/>
                        </a:tabLst>
                        <a:defRPr sz="2400" b="0">
                          <a:solidFill>
                            <a:srgbClr val="3A4E6E"/>
                          </a:solidFill>
                          <a:uFillTx/>
                          <a:latin typeface="Futura Book"/>
                          <a:ea typeface="Futura Book"/>
                          <a:cs typeface="Futura Book"/>
                          <a:sym typeface="Futura Book"/>
                        </a:defRPr>
                      </a:pPr>
                      <a:endParaRPr/>
                    </a:p>
                    <a:p>
                      <a:pPr algn="l" defTabSz="914400">
                        <a:lnSpc>
                          <a:spcPct val="150000"/>
                        </a:lnSpc>
                        <a:tabLst>
                          <a:tab pos="901700" algn="l"/>
                        </a:tabLst>
                        <a:defRPr sz="2400" b="0">
                          <a:solidFill>
                            <a:srgbClr val="3A4E6E"/>
                          </a:solidFill>
                          <a:uFillTx/>
                          <a:latin typeface="Futura Book"/>
                          <a:ea typeface="Futura Book"/>
                          <a:cs typeface="Futura Book"/>
                          <a:sym typeface="Futura Book"/>
                        </a:defRPr>
                      </a:pPr>
                      <a:endParaRPr/>
                    </a:p>
                    <a:p>
                      <a:pPr algn="l" defTabSz="914400">
                        <a:lnSpc>
                          <a:spcPct val="150000"/>
                        </a:lnSpc>
                        <a:tabLst>
                          <a:tab pos="901700" algn="l"/>
                        </a:tabLst>
                        <a:defRPr sz="2400" b="0">
                          <a:solidFill>
                            <a:srgbClr val="3A4E6E"/>
                          </a:solidFill>
                          <a:uFillTx/>
                          <a:latin typeface="Futura Book"/>
                          <a:ea typeface="Futura Book"/>
                          <a:cs typeface="Futura Book"/>
                          <a:sym typeface="Futura Book"/>
                        </a:defRPr>
                      </a:pPr>
                      <a:endParaRPr/>
                    </a:p>
                  </a:txBody>
                  <a:tcPr marL="63500" marR="63500" marT="63500" marB="63500"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tc>
                  <a:txBody>
                    <a:bodyPr/>
                    <a:lstStyle/>
                    <a:p>
                      <a:pPr marL="228599" indent="-22859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Architects </a:t>
                      </a:r>
                    </a:p>
                    <a:p>
                      <a:pPr marL="228599" indent="-22859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Construction Companies</a:t>
                      </a:r>
                    </a:p>
                    <a:p>
                      <a:pPr marL="228599" indent="-22859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Lawyers</a:t>
                      </a:r>
                    </a:p>
                    <a:p>
                      <a:pPr marL="228599" indent="-22859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IT companies</a:t>
                      </a:r>
                    </a:p>
                    <a:p>
                      <a:pPr marL="228599" indent="-22859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Security </a:t>
                      </a:r>
                    </a:p>
                    <a:p>
                      <a:pPr marL="228599" indent="-22859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Parking Operations</a:t>
                      </a:r>
                    </a:p>
                    <a:p>
                      <a:pPr marL="228599" indent="-22859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First Aid &amp; Safety Suppliers </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Local artists </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Local Furniture Makers</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Local Crafters</a:t>
                      </a:r>
                    </a:p>
                  </a:txBody>
                  <a:tcPr marL="63500" marR="63500" marT="63500" marB="63500"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tc>
                  <a:txBody>
                    <a:bodyPr/>
                    <a:lstStyle/>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Food Purveyors</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Beverage Suppliers</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Paper Good Supply Co.</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Local Fisherman  </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Local Lobsterman</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Chocolate Makers </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Laundry Service </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Dry Cleaners</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Uniform Companies </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Electricity / Oil companies</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Ice Vendors</a:t>
                      </a:r>
                    </a:p>
                  </a:txBody>
                  <a:tcPr marL="63500" marR="63500" marT="63500" marB="63500"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tc>
                  <a:txBody>
                    <a:bodyPr/>
                    <a:lstStyle/>
                    <a:p>
                      <a:pPr marL="228600" indent="-228600"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Audio Visual Companies </a:t>
                      </a:r>
                    </a:p>
                    <a:p>
                      <a:pPr marL="228600" indent="-228600"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Florists </a:t>
                      </a:r>
                    </a:p>
                    <a:p>
                      <a:pPr marL="228600" indent="-228600"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Photographers </a:t>
                      </a:r>
                    </a:p>
                    <a:p>
                      <a:pPr marL="228600" indent="-228600"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Event Planners </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Graphic Designers</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Website Companies</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Public Relations </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Printers</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Local fitness gyms</a:t>
                      </a:r>
                    </a:p>
                  </a:txBody>
                  <a:tcPr marL="63500" marR="63500" marT="63500" marB="63500"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tc>
                  <a:txBody>
                    <a:bodyPr/>
                    <a:lstStyle/>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Temp Staffing Agencies</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MEMIC</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Insurance Agencies </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Temp Staffing Agencies</a:t>
                      </a:r>
                    </a:p>
                    <a:p>
                      <a:pPr marL="274319" indent="-274319" algn="l" defTabSz="914400">
                        <a:lnSpc>
                          <a:spcPct val="150000"/>
                        </a:lnSpc>
                        <a:buSzPct val="50000"/>
                        <a:buBlip>
                          <a:blip r:embed="rId2"/>
                        </a:buBlip>
                        <a:tabLst>
                          <a:tab pos="901700" algn="l"/>
                        </a:tabLst>
                        <a:defRPr sz="2400">
                          <a:solidFill>
                            <a:srgbClr val="3A4E6E"/>
                          </a:solidFill>
                          <a:uFillTx/>
                          <a:latin typeface="Futura Book"/>
                          <a:ea typeface="Futura Book"/>
                          <a:cs typeface="Futura Book"/>
                          <a:sym typeface="Futura Book"/>
                        </a:defRPr>
                      </a:pPr>
                      <a:r>
                        <a:t>Payroll Company </a:t>
                      </a:r>
                    </a:p>
                    <a:p>
                      <a:pPr defTabSz="914400">
                        <a:lnSpc>
                          <a:spcPct val="150000"/>
                        </a:lnSpc>
                        <a:tabLst>
                          <a:tab pos="901700" algn="l"/>
                        </a:tabLst>
                        <a:defRPr sz="2400">
                          <a:solidFill>
                            <a:srgbClr val="3A4E6E"/>
                          </a:solidFill>
                          <a:uFillTx/>
                          <a:latin typeface="Futura Book"/>
                          <a:ea typeface="Futura Book"/>
                          <a:cs typeface="Futura Book"/>
                          <a:sym typeface="Futura Book"/>
                        </a:defRPr>
                      </a:pPr>
                      <a:r>
                        <a:t> </a:t>
                      </a:r>
                    </a:p>
                  </a:txBody>
                  <a:tcPr marL="63500" marR="63500" marT="63500" marB="63500"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extLst>
                  <a:ext uri="{0D108BD9-81ED-4DB2-BD59-A6C34878D82A}">
                    <a16:rowId xmlns:a16="http://schemas.microsoft.com/office/drawing/2014/main" val="10001"/>
                  </a:ext>
                </a:extLst>
              </a:tr>
            </a:tbl>
          </a:graphicData>
        </a:graphic>
      </p:graphicFrame>
      <p:sp>
        <p:nvSpPr>
          <p:cNvPr id="413" name="BUSINESSES SUPPORTED BY HOTELS"/>
          <p:cNvSpPr txBox="1">
            <a:spLocks noGrp="1"/>
          </p:cNvSpPr>
          <p:nvPr>
            <p:ph type="body" sz="quarter" idx="21"/>
          </p:nvPr>
        </p:nvSpPr>
        <p:spPr>
          <a:xfrm>
            <a:off x="670649" y="659426"/>
            <a:ext cx="22595487" cy="1756806"/>
          </a:xfrm>
          <a:prstGeom prst="rect">
            <a:avLst/>
          </a:prstGeom>
        </p:spPr>
        <p:txBody>
          <a:bodyPr lIns="71437" tIns="71437" rIns="71437" bIns="71437" anchor="ctr">
            <a:spAutoFit/>
          </a:bodyPr>
          <a:lstStyle>
            <a:lvl1pPr algn="ctr" defTabSz="821531">
              <a:spcBef>
                <a:spcPts val="0"/>
              </a:spcBef>
              <a:defRPr sz="9800" cap="all">
                <a:solidFill>
                  <a:srgbClr val="3A4E6E"/>
                </a:solidFill>
                <a:uFillTx/>
                <a:latin typeface="+mn-lt"/>
                <a:ea typeface="+mn-ea"/>
                <a:cs typeface="+mn-cs"/>
                <a:sym typeface="Futura"/>
              </a:defRPr>
            </a:lvl1pPr>
          </a:lstStyle>
          <a:p>
            <a:r>
              <a:t>BUSINESSES SUPPORTED BY HOTELS</a:t>
            </a:r>
          </a:p>
        </p:txBody>
      </p:sp>
      <p:sp>
        <p:nvSpPr>
          <p:cNvPr id="414"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mp; Table">
    <p:bg>
      <p:bgPr>
        <a:solidFill>
          <a:srgbClr val="F4F3F5"/>
        </a:solidFill>
        <a:effectLst/>
      </p:bgPr>
    </p:bg>
    <p:spTree>
      <p:nvGrpSpPr>
        <p:cNvPr id="1" name=""/>
        <p:cNvGrpSpPr/>
        <p:nvPr/>
      </p:nvGrpSpPr>
      <p:grpSpPr>
        <a:xfrm>
          <a:off x="0" y="0"/>
          <a:ext cx="0" cy="0"/>
          <a:chOff x="0" y="0"/>
          <a:chExt cx="0" cy="0"/>
        </a:xfrm>
      </p:grpSpPr>
      <p:graphicFrame>
        <p:nvGraphicFramePr>
          <p:cNvPr id="421" name="Table 1"/>
          <p:cNvGraphicFramePr/>
          <p:nvPr/>
        </p:nvGraphicFramePr>
        <p:xfrm>
          <a:off x="1908219" y="3340502"/>
          <a:ext cx="20567558" cy="9493212"/>
        </p:xfrm>
        <a:graphic>
          <a:graphicData uri="http://schemas.openxmlformats.org/drawingml/2006/table">
            <a:tbl>
              <a:tblPr firstRow="1" firstCol="1">
                <a:tableStyleId>{4C3C2611-4C71-4FC5-86AE-919BDF0F9419}</a:tableStyleId>
              </a:tblPr>
              <a:tblGrid>
                <a:gridCol w="4059627">
                  <a:extLst>
                    <a:ext uri="{9D8B030D-6E8A-4147-A177-3AD203B41FA5}">
                      <a16:colId xmlns:a16="http://schemas.microsoft.com/office/drawing/2014/main" val="20000"/>
                    </a:ext>
                  </a:extLst>
                </a:gridCol>
                <a:gridCol w="4165672">
                  <a:extLst>
                    <a:ext uri="{9D8B030D-6E8A-4147-A177-3AD203B41FA5}">
                      <a16:colId xmlns:a16="http://schemas.microsoft.com/office/drawing/2014/main" val="20001"/>
                    </a:ext>
                  </a:extLst>
                </a:gridCol>
                <a:gridCol w="4251132">
                  <a:extLst>
                    <a:ext uri="{9D8B030D-6E8A-4147-A177-3AD203B41FA5}">
                      <a16:colId xmlns:a16="http://schemas.microsoft.com/office/drawing/2014/main" val="20002"/>
                    </a:ext>
                  </a:extLst>
                </a:gridCol>
                <a:gridCol w="4132045">
                  <a:extLst>
                    <a:ext uri="{9D8B030D-6E8A-4147-A177-3AD203B41FA5}">
                      <a16:colId xmlns:a16="http://schemas.microsoft.com/office/drawing/2014/main" val="20003"/>
                    </a:ext>
                  </a:extLst>
                </a:gridCol>
                <a:gridCol w="3959082">
                  <a:extLst>
                    <a:ext uri="{9D8B030D-6E8A-4147-A177-3AD203B41FA5}">
                      <a16:colId xmlns:a16="http://schemas.microsoft.com/office/drawing/2014/main" val="20004"/>
                    </a:ext>
                  </a:extLst>
                </a:gridCol>
              </a:tblGrid>
              <a:tr h="1434744">
                <a:tc>
                  <a:txBody>
                    <a:bodyPr/>
                    <a:lstStyle/>
                    <a:p>
                      <a:pPr defTabSz="914400">
                        <a:tabLst>
                          <a:tab pos="901700" algn="l"/>
                        </a:tabLst>
                        <a:defRPr sz="1800" b="0">
                          <a:solidFill>
                            <a:srgbClr val="000000"/>
                          </a:solidFill>
                          <a:uFillTx/>
                        </a:defRPr>
                      </a:pPr>
                      <a:r>
                        <a:rPr sz="3000" b="1">
                          <a:solidFill>
                            <a:srgbClr val="CB7679"/>
                          </a:solidFill>
                          <a:latin typeface="Avenir Next Regular"/>
                          <a:ea typeface="Avenir Next Regular"/>
                          <a:cs typeface="Avenir Next Regular"/>
                          <a:sym typeface="Avenir Next Regular"/>
                        </a:rPr>
                        <a:t>MAINTENANCE</a:t>
                      </a: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tc>
                  <a:txBody>
                    <a:bodyPr/>
                    <a:lstStyle/>
                    <a:p>
                      <a:pPr defTabSz="914400">
                        <a:tabLst>
                          <a:tab pos="901700" algn="l"/>
                        </a:tabLst>
                        <a:defRPr sz="1800" b="0">
                          <a:solidFill>
                            <a:srgbClr val="000000"/>
                          </a:solidFill>
                          <a:uFillTx/>
                        </a:defRPr>
                      </a:pPr>
                      <a:r>
                        <a:rPr sz="3000" b="1">
                          <a:solidFill>
                            <a:srgbClr val="CB7679"/>
                          </a:solidFill>
                          <a:latin typeface="Avenir Next Regular"/>
                          <a:ea typeface="Avenir Next Regular"/>
                          <a:cs typeface="Avenir Next Regular"/>
                          <a:sym typeface="Avenir Next Regular"/>
                        </a:rPr>
                        <a:t>MISC. </a:t>
                      </a: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tc>
                  <a:txBody>
                    <a:bodyPr/>
                    <a:lstStyle/>
                    <a:p>
                      <a:pPr defTabSz="914400">
                        <a:tabLst>
                          <a:tab pos="901700" algn="l"/>
                        </a:tabLst>
                        <a:defRPr sz="1800" b="0">
                          <a:solidFill>
                            <a:srgbClr val="000000"/>
                          </a:solidFill>
                          <a:uFillTx/>
                        </a:defRPr>
                      </a:pPr>
                      <a:r>
                        <a:rPr sz="3000" b="1">
                          <a:solidFill>
                            <a:srgbClr val="CB7679"/>
                          </a:solidFill>
                          <a:latin typeface="Avenir Next Regular"/>
                          <a:ea typeface="Avenir Next Regular"/>
                          <a:cs typeface="Avenir Next Regular"/>
                          <a:sym typeface="Avenir Next Regular"/>
                        </a:rPr>
                        <a:t>OPERATIONS</a:t>
                      </a: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tc>
                  <a:txBody>
                    <a:bodyPr/>
                    <a:lstStyle/>
                    <a:p>
                      <a:pPr defTabSz="12700">
                        <a:tabLst>
                          <a:tab pos="901700" algn="l"/>
                        </a:tabLst>
                        <a:defRPr sz="1800" b="0">
                          <a:solidFill>
                            <a:srgbClr val="000000"/>
                          </a:solidFill>
                          <a:uFillTx/>
                        </a:defRPr>
                      </a:pPr>
                      <a:r>
                        <a:rPr sz="3000" b="1">
                          <a:solidFill>
                            <a:srgbClr val="CB7679"/>
                          </a:solidFill>
                          <a:latin typeface="Avenir Next Regular"/>
                          <a:ea typeface="Avenir Next Regular"/>
                          <a:cs typeface="Avenir Next Regular"/>
                          <a:sym typeface="Avenir Next Regular"/>
                        </a:rPr>
                        <a:t>MARKETING &amp;  CLIENT SUPPORT</a:t>
                      </a: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tc>
                  <a:txBody>
                    <a:bodyPr/>
                    <a:lstStyle/>
                    <a:p>
                      <a:pPr defTabSz="914400">
                        <a:tabLst>
                          <a:tab pos="901700" algn="l"/>
                        </a:tabLst>
                        <a:defRPr sz="1800" b="0">
                          <a:solidFill>
                            <a:srgbClr val="000000"/>
                          </a:solidFill>
                          <a:uFillTx/>
                        </a:defRPr>
                      </a:pPr>
                      <a:r>
                        <a:rPr sz="3000" b="1">
                          <a:solidFill>
                            <a:srgbClr val="CB7679"/>
                          </a:solidFill>
                          <a:latin typeface="Avenir Next Regular"/>
                          <a:ea typeface="Avenir Next Regular"/>
                          <a:cs typeface="Avenir Next Regular"/>
                          <a:sym typeface="Avenir Next Regular"/>
                        </a:rPr>
                        <a:t>STAFFING / HR</a:t>
                      </a:r>
                    </a:p>
                  </a:txBody>
                  <a:tcPr marL="63500" marR="63500" marT="63500" marB="63500" anchor="ctr"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extLst>
                  <a:ext uri="{0D108BD9-81ED-4DB2-BD59-A6C34878D82A}">
                    <a16:rowId xmlns:a16="http://schemas.microsoft.com/office/drawing/2014/main" val="10000"/>
                  </a:ext>
                </a:extLst>
              </a:tr>
              <a:tr h="7662142">
                <a:tc>
                  <a:txBody>
                    <a:bodyPr/>
                    <a:lstStyle/>
                    <a:p>
                      <a:pPr marL="317500" indent="-317500" algn="l" defTabSz="914400">
                        <a:lnSpc>
                          <a:spcPct val="150000"/>
                        </a:lnSpc>
                        <a:buSzPct val="100000"/>
                        <a:buChar char="•"/>
                        <a:tabLst>
                          <a:tab pos="901700" algn="l"/>
                        </a:tabLst>
                        <a:defRPr sz="2300" b="0">
                          <a:solidFill>
                            <a:srgbClr val="5E5E5E"/>
                          </a:solidFill>
                          <a:uFillTx/>
                          <a:latin typeface="Avenir Next Regular"/>
                          <a:ea typeface="Avenir Next Regular"/>
                          <a:cs typeface="Avenir Next Regular"/>
                          <a:sym typeface="Avenir Next Regular"/>
                        </a:defRPr>
                      </a:pPr>
                      <a:r>
                        <a:t>Lawn Care Companies</a:t>
                      </a:r>
                    </a:p>
                    <a:p>
                      <a:pPr marL="317500" indent="-317500" algn="l" defTabSz="914400">
                        <a:lnSpc>
                          <a:spcPct val="150000"/>
                        </a:lnSpc>
                        <a:buSzPct val="100000"/>
                        <a:buChar char="•"/>
                        <a:tabLst>
                          <a:tab pos="901700" algn="l"/>
                        </a:tabLst>
                        <a:defRPr sz="2300" b="0">
                          <a:solidFill>
                            <a:srgbClr val="5E5E5E"/>
                          </a:solidFill>
                          <a:uFillTx/>
                          <a:latin typeface="Avenir Next Regular"/>
                          <a:ea typeface="Avenir Next Regular"/>
                          <a:cs typeface="Avenir Next Regular"/>
                          <a:sym typeface="Avenir Next Regular"/>
                        </a:defRPr>
                      </a:pPr>
                      <a:r>
                        <a:t>Snow Plowing </a:t>
                      </a:r>
                    </a:p>
                    <a:p>
                      <a:pPr marL="317500" indent="-317500" algn="l" defTabSz="914400">
                        <a:lnSpc>
                          <a:spcPct val="150000"/>
                        </a:lnSpc>
                        <a:buSzPct val="100000"/>
                        <a:buChar char="•"/>
                        <a:tabLst>
                          <a:tab pos="901700" algn="l"/>
                        </a:tabLst>
                        <a:defRPr sz="2300" b="0">
                          <a:solidFill>
                            <a:srgbClr val="5E5E5E"/>
                          </a:solidFill>
                          <a:uFillTx/>
                          <a:latin typeface="Avenir Next Regular"/>
                          <a:ea typeface="Avenir Next Regular"/>
                          <a:cs typeface="Avenir Next Regular"/>
                          <a:sym typeface="Avenir Next Regular"/>
                        </a:defRPr>
                      </a:pPr>
                      <a:r>
                        <a:t>Elevator Maintenance</a:t>
                      </a:r>
                    </a:p>
                    <a:p>
                      <a:pPr marL="317500" indent="-317500" algn="l" defTabSz="914400">
                        <a:lnSpc>
                          <a:spcPct val="150000"/>
                        </a:lnSpc>
                        <a:buSzPct val="100000"/>
                        <a:buChar char="•"/>
                        <a:tabLst>
                          <a:tab pos="901700" algn="l"/>
                        </a:tabLst>
                        <a:defRPr sz="2300" b="0">
                          <a:solidFill>
                            <a:srgbClr val="5E5E5E"/>
                          </a:solidFill>
                          <a:uFillTx/>
                          <a:latin typeface="Avenir Next Regular"/>
                          <a:ea typeface="Avenir Next Regular"/>
                          <a:cs typeface="Avenir Next Regular"/>
                          <a:sym typeface="Avenir Next Regular"/>
                        </a:defRPr>
                      </a:pPr>
                      <a:r>
                        <a:t>Pest Control</a:t>
                      </a:r>
                    </a:p>
                    <a:p>
                      <a:pPr marL="317500" indent="-317500" algn="l" defTabSz="914400">
                        <a:lnSpc>
                          <a:spcPct val="150000"/>
                        </a:lnSpc>
                        <a:buSzPct val="100000"/>
                        <a:buChar char="•"/>
                        <a:tabLst>
                          <a:tab pos="901700" algn="l"/>
                        </a:tabLst>
                        <a:defRPr sz="2300" b="0">
                          <a:solidFill>
                            <a:srgbClr val="5E5E5E"/>
                          </a:solidFill>
                          <a:uFillTx/>
                          <a:latin typeface="Avenir Next Regular"/>
                          <a:ea typeface="Avenir Next Regular"/>
                          <a:cs typeface="Avenir Next Regular"/>
                          <a:sym typeface="Avenir Next Regular"/>
                        </a:defRPr>
                      </a:pPr>
                      <a:r>
                        <a:t>HVAC suppliers </a:t>
                      </a:r>
                    </a:p>
                    <a:p>
                      <a:pPr marL="317500" indent="-317500" algn="l" defTabSz="914400">
                        <a:lnSpc>
                          <a:spcPct val="150000"/>
                        </a:lnSpc>
                        <a:buSzPct val="100000"/>
                        <a:buChar char="•"/>
                        <a:tabLst>
                          <a:tab pos="901700" algn="l"/>
                        </a:tabLst>
                        <a:defRPr sz="2300" b="0">
                          <a:solidFill>
                            <a:srgbClr val="5E5E5E"/>
                          </a:solidFill>
                          <a:uFillTx/>
                          <a:latin typeface="Avenir Next Regular"/>
                          <a:ea typeface="Avenir Next Regular"/>
                          <a:cs typeface="Avenir Next Regular"/>
                          <a:sym typeface="Avenir Next Regular"/>
                        </a:defRPr>
                      </a:pPr>
                      <a:r>
                        <a:t>Pool Supply Companies</a:t>
                      </a:r>
                    </a:p>
                    <a:p>
                      <a:pPr marL="317500" indent="-317500" algn="l" defTabSz="914400">
                        <a:lnSpc>
                          <a:spcPct val="150000"/>
                        </a:lnSpc>
                        <a:buSzPct val="100000"/>
                        <a:buChar char="•"/>
                        <a:tabLst>
                          <a:tab pos="901700" algn="l"/>
                        </a:tabLst>
                        <a:defRPr sz="2300" b="0">
                          <a:solidFill>
                            <a:srgbClr val="5E5E5E"/>
                          </a:solidFill>
                          <a:uFillTx/>
                          <a:latin typeface="Avenir Next Regular"/>
                          <a:ea typeface="Avenir Next Regular"/>
                          <a:cs typeface="Avenir Next Regular"/>
                          <a:sym typeface="Avenir Next Regular"/>
                        </a:defRPr>
                      </a:pPr>
                      <a:r>
                        <a:t>Auto Mechanics </a:t>
                      </a:r>
                    </a:p>
                    <a:p>
                      <a:pPr marL="317500" indent="-317500" algn="l" defTabSz="914400">
                        <a:lnSpc>
                          <a:spcPct val="150000"/>
                        </a:lnSpc>
                        <a:buSzPct val="100000"/>
                        <a:buChar char="•"/>
                        <a:tabLst>
                          <a:tab pos="901700" algn="l"/>
                        </a:tabLst>
                        <a:defRPr sz="2300" b="0">
                          <a:solidFill>
                            <a:srgbClr val="5E5E5E"/>
                          </a:solidFill>
                          <a:uFillTx/>
                          <a:latin typeface="Avenir Next Regular"/>
                          <a:ea typeface="Avenir Next Regular"/>
                          <a:cs typeface="Avenir Next Regular"/>
                          <a:sym typeface="Avenir Next Regular"/>
                        </a:defRPr>
                      </a:pPr>
                      <a:r>
                        <a:t>Hardware Stores</a:t>
                      </a:r>
                    </a:p>
                    <a:p>
                      <a:pPr marL="317500" indent="-317500" algn="l" defTabSz="914400">
                        <a:lnSpc>
                          <a:spcPct val="150000"/>
                        </a:lnSpc>
                        <a:buSzPct val="100000"/>
                        <a:buChar char="•"/>
                        <a:tabLst>
                          <a:tab pos="901700" algn="l"/>
                        </a:tabLst>
                        <a:defRPr sz="2300" b="0">
                          <a:solidFill>
                            <a:srgbClr val="5E5E5E"/>
                          </a:solidFill>
                          <a:uFillTx/>
                          <a:latin typeface="Avenir Next Regular"/>
                          <a:ea typeface="Avenir Next Regular"/>
                          <a:cs typeface="Avenir Next Regular"/>
                          <a:sym typeface="Avenir Next Regular"/>
                        </a:defRPr>
                      </a:pPr>
                      <a:r>
                        <a:t>Plumbing / Refrigeration</a:t>
                      </a:r>
                    </a:p>
                    <a:p>
                      <a:pPr marL="317500" indent="-317500" algn="l" defTabSz="914400">
                        <a:lnSpc>
                          <a:spcPct val="150000"/>
                        </a:lnSpc>
                        <a:buSzPct val="100000"/>
                        <a:buChar char="•"/>
                        <a:tabLst>
                          <a:tab pos="901700" algn="l"/>
                        </a:tabLst>
                        <a:defRPr sz="2300" b="0">
                          <a:solidFill>
                            <a:srgbClr val="5E5E5E"/>
                          </a:solidFill>
                          <a:uFillTx/>
                          <a:latin typeface="Avenir Next Regular"/>
                          <a:ea typeface="Avenir Next Regular"/>
                          <a:cs typeface="Avenir Next Regular"/>
                          <a:sym typeface="Avenir Next Regular"/>
                        </a:defRPr>
                      </a:pPr>
                      <a:r>
                        <a:t>Electricians </a:t>
                      </a:r>
                    </a:p>
                    <a:p>
                      <a:pPr algn="l" defTabSz="914400">
                        <a:lnSpc>
                          <a:spcPct val="150000"/>
                        </a:lnSpc>
                        <a:tabLst>
                          <a:tab pos="901700" algn="l"/>
                        </a:tabLst>
                        <a:defRPr sz="2400" b="0">
                          <a:solidFill>
                            <a:srgbClr val="3A4E6E"/>
                          </a:solidFill>
                          <a:uFillTx/>
                          <a:latin typeface="Futura Book"/>
                          <a:ea typeface="Futura Book"/>
                          <a:cs typeface="Futura Book"/>
                          <a:sym typeface="Futura Book"/>
                        </a:defRPr>
                      </a:pPr>
                      <a:endParaRPr/>
                    </a:p>
                    <a:p>
                      <a:pPr algn="l" defTabSz="914400">
                        <a:lnSpc>
                          <a:spcPct val="150000"/>
                        </a:lnSpc>
                        <a:tabLst>
                          <a:tab pos="901700" algn="l"/>
                        </a:tabLst>
                        <a:defRPr sz="2400" b="0">
                          <a:solidFill>
                            <a:srgbClr val="3A4E6E"/>
                          </a:solidFill>
                          <a:uFillTx/>
                          <a:latin typeface="Futura Book"/>
                          <a:ea typeface="Futura Book"/>
                          <a:cs typeface="Futura Book"/>
                          <a:sym typeface="Futura Book"/>
                        </a:defRPr>
                      </a:pPr>
                      <a:endParaRPr/>
                    </a:p>
                    <a:p>
                      <a:pPr algn="l" defTabSz="914400">
                        <a:lnSpc>
                          <a:spcPct val="150000"/>
                        </a:lnSpc>
                        <a:tabLst>
                          <a:tab pos="901700" algn="l"/>
                        </a:tabLst>
                        <a:defRPr sz="2400" b="0">
                          <a:solidFill>
                            <a:srgbClr val="3A4E6E"/>
                          </a:solidFill>
                          <a:uFillTx/>
                          <a:latin typeface="Futura Book"/>
                          <a:ea typeface="Futura Book"/>
                          <a:cs typeface="Futura Book"/>
                          <a:sym typeface="Futura Book"/>
                        </a:defRPr>
                      </a:pPr>
                      <a:endParaRPr/>
                    </a:p>
                    <a:p>
                      <a:pPr algn="l" defTabSz="914400">
                        <a:lnSpc>
                          <a:spcPct val="150000"/>
                        </a:lnSpc>
                        <a:tabLst>
                          <a:tab pos="901700" algn="l"/>
                        </a:tabLst>
                        <a:defRPr sz="2400" b="0">
                          <a:solidFill>
                            <a:srgbClr val="3A4E6E"/>
                          </a:solidFill>
                          <a:uFillTx/>
                          <a:latin typeface="Futura Book"/>
                          <a:ea typeface="Futura Book"/>
                          <a:cs typeface="Futura Book"/>
                          <a:sym typeface="Futura Book"/>
                        </a:defRPr>
                      </a:pPr>
                      <a:endParaRPr/>
                    </a:p>
                    <a:p>
                      <a:pPr algn="l" defTabSz="914400">
                        <a:lnSpc>
                          <a:spcPct val="150000"/>
                        </a:lnSpc>
                        <a:tabLst>
                          <a:tab pos="901700" algn="l"/>
                        </a:tabLst>
                        <a:defRPr sz="2400" b="0">
                          <a:solidFill>
                            <a:srgbClr val="3A4E6E"/>
                          </a:solidFill>
                          <a:uFillTx/>
                          <a:latin typeface="Futura Book"/>
                          <a:ea typeface="Futura Book"/>
                          <a:cs typeface="Futura Book"/>
                          <a:sym typeface="Futura Book"/>
                        </a:defRPr>
                      </a:pPr>
                      <a:endParaRPr/>
                    </a:p>
                  </a:txBody>
                  <a:tcPr marL="63500" marR="63500" marT="63500" marB="63500"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tc>
                  <a:txBody>
                    <a:bodyPr/>
                    <a:lstStyle/>
                    <a:p>
                      <a:pPr marL="3302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Architects </a:t>
                      </a:r>
                    </a:p>
                    <a:p>
                      <a:pPr marL="3302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Construction Companies</a:t>
                      </a:r>
                    </a:p>
                    <a:p>
                      <a:pPr marL="3302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Lawyers</a:t>
                      </a:r>
                    </a:p>
                    <a:p>
                      <a:pPr marL="3302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IT companies</a:t>
                      </a:r>
                    </a:p>
                    <a:p>
                      <a:pPr marL="3302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Security </a:t>
                      </a:r>
                    </a:p>
                    <a:p>
                      <a:pPr marL="3302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Parking Operations</a:t>
                      </a:r>
                    </a:p>
                    <a:p>
                      <a:pPr marL="3302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First Aid &amp; Safety Suppliers </a:t>
                      </a:r>
                    </a:p>
                    <a:p>
                      <a:pPr marL="3302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Local artists </a:t>
                      </a:r>
                    </a:p>
                    <a:p>
                      <a:pPr marL="3302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Local Furniture Makers</a:t>
                      </a:r>
                    </a:p>
                    <a:p>
                      <a:pPr marL="3302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Local Crafters</a:t>
                      </a:r>
                    </a:p>
                  </a:txBody>
                  <a:tcPr marL="63500" marR="63500" marT="63500" marB="63500"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tc>
                  <a:txBody>
                    <a:bodyPr/>
                    <a:lstStyle/>
                    <a:p>
                      <a:pPr marL="3175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Food Purveyors</a:t>
                      </a:r>
                    </a:p>
                    <a:p>
                      <a:pPr marL="3175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Beverage Suppliers</a:t>
                      </a:r>
                    </a:p>
                    <a:p>
                      <a:pPr marL="3175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Paper Good Supply Co.</a:t>
                      </a:r>
                    </a:p>
                    <a:p>
                      <a:pPr marL="3175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Local Fisherman  </a:t>
                      </a:r>
                    </a:p>
                    <a:p>
                      <a:pPr marL="3175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Local Lobstermen</a:t>
                      </a:r>
                    </a:p>
                    <a:p>
                      <a:pPr marL="3175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Chocolate Makers </a:t>
                      </a:r>
                    </a:p>
                    <a:p>
                      <a:pPr marL="3175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Laundry Service </a:t>
                      </a:r>
                    </a:p>
                    <a:p>
                      <a:pPr marL="3175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Dry Cleaners</a:t>
                      </a:r>
                    </a:p>
                    <a:p>
                      <a:pPr marL="3175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Uniform Companies </a:t>
                      </a:r>
                    </a:p>
                    <a:p>
                      <a:pPr marL="3175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Electricity / Oil companies</a:t>
                      </a:r>
                    </a:p>
                    <a:p>
                      <a:pPr marL="3175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Ice Vendors</a:t>
                      </a:r>
                    </a:p>
                  </a:txBody>
                  <a:tcPr marL="63500" marR="63500" marT="63500" marB="63500"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tc>
                  <a:txBody>
                    <a:bodyPr/>
                    <a:lstStyle/>
                    <a:p>
                      <a:pPr marL="3429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Audio Visual Companies </a:t>
                      </a:r>
                    </a:p>
                    <a:p>
                      <a:pPr marL="3429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Florists </a:t>
                      </a:r>
                    </a:p>
                    <a:p>
                      <a:pPr marL="3429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Photographers </a:t>
                      </a:r>
                    </a:p>
                    <a:p>
                      <a:pPr marL="3429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Event Planners </a:t>
                      </a:r>
                    </a:p>
                    <a:p>
                      <a:pPr marL="3429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Graphic Designers</a:t>
                      </a:r>
                    </a:p>
                    <a:p>
                      <a:pPr marL="3429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Website Companies</a:t>
                      </a:r>
                    </a:p>
                    <a:p>
                      <a:pPr marL="3429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Public Relations </a:t>
                      </a:r>
                    </a:p>
                    <a:p>
                      <a:pPr marL="3429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Printers</a:t>
                      </a:r>
                    </a:p>
                    <a:p>
                      <a:pPr marL="3429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Local fitness gyms</a:t>
                      </a:r>
                    </a:p>
                  </a:txBody>
                  <a:tcPr marL="63500" marR="63500" marT="63500" marB="63500"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tc>
                  <a:txBody>
                    <a:bodyPr/>
                    <a:lstStyle/>
                    <a:p>
                      <a:pPr marL="3175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Temp Staffing Agencies</a:t>
                      </a:r>
                    </a:p>
                    <a:p>
                      <a:pPr marL="3175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MEMIC</a:t>
                      </a:r>
                    </a:p>
                    <a:p>
                      <a:pPr marL="3175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Insurance Agencies </a:t>
                      </a:r>
                    </a:p>
                    <a:p>
                      <a:pPr marL="3175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Temp Staffing Agencies</a:t>
                      </a:r>
                    </a:p>
                    <a:p>
                      <a:pPr marL="317500" indent="-317500" algn="l" defTabSz="914400">
                        <a:lnSpc>
                          <a:spcPct val="150000"/>
                        </a:lnSpc>
                        <a:buSzPct val="100000"/>
                        <a:buChar char="•"/>
                        <a:tabLst>
                          <a:tab pos="901700" algn="l"/>
                        </a:tabLst>
                        <a:defRPr sz="2300">
                          <a:solidFill>
                            <a:srgbClr val="5E5E5E"/>
                          </a:solidFill>
                          <a:uFillTx/>
                          <a:latin typeface="Avenir Next Regular"/>
                          <a:ea typeface="Avenir Next Regular"/>
                          <a:cs typeface="Avenir Next Regular"/>
                          <a:sym typeface="Avenir Next Regular"/>
                        </a:defRPr>
                      </a:pPr>
                      <a:r>
                        <a:t>Payroll Company </a:t>
                      </a:r>
                    </a:p>
                    <a:p>
                      <a:pPr defTabSz="914400">
                        <a:lnSpc>
                          <a:spcPct val="150000"/>
                        </a:lnSpc>
                        <a:tabLst>
                          <a:tab pos="901700" algn="l"/>
                        </a:tabLst>
                        <a:defRPr sz="2400">
                          <a:solidFill>
                            <a:srgbClr val="3A4E6E"/>
                          </a:solidFill>
                          <a:uFillTx/>
                          <a:latin typeface="Futura Book"/>
                          <a:ea typeface="Futura Book"/>
                          <a:cs typeface="Futura Book"/>
                          <a:sym typeface="Futura Book"/>
                        </a:defRPr>
                      </a:pPr>
                      <a:r>
                        <a:t> </a:t>
                      </a:r>
                    </a:p>
                  </a:txBody>
                  <a:tcPr marL="63500" marR="63500" marT="63500" marB="63500" horzOverflow="overflow">
                    <a:lnL w="12700">
                      <a:solidFill>
                        <a:srgbClr val="3A4E6E"/>
                      </a:solidFill>
                      <a:miter lim="400000"/>
                    </a:lnL>
                    <a:lnR w="12700">
                      <a:solidFill>
                        <a:srgbClr val="3A4E6E"/>
                      </a:solidFill>
                      <a:miter lim="400000"/>
                    </a:lnR>
                    <a:lnT w="12700">
                      <a:solidFill>
                        <a:srgbClr val="3A4E6E"/>
                      </a:solidFill>
                      <a:miter lim="400000"/>
                    </a:lnT>
                    <a:lnB w="12700">
                      <a:solidFill>
                        <a:srgbClr val="3A4E6E"/>
                      </a:solidFill>
                      <a:miter lim="400000"/>
                    </a:lnB>
                    <a:noFill/>
                  </a:tcPr>
                </a:tc>
                <a:extLst>
                  <a:ext uri="{0D108BD9-81ED-4DB2-BD59-A6C34878D82A}">
                    <a16:rowId xmlns:a16="http://schemas.microsoft.com/office/drawing/2014/main" val="10001"/>
                  </a:ext>
                </a:extLst>
              </a:tr>
            </a:tbl>
          </a:graphicData>
        </a:graphic>
      </p:graphicFrame>
      <p:sp>
        <p:nvSpPr>
          <p:cNvPr id="422" name="BUSINESSES SUPPORTED BY HOTELS"/>
          <p:cNvSpPr txBox="1">
            <a:spLocks noGrp="1"/>
          </p:cNvSpPr>
          <p:nvPr>
            <p:ph type="body" sz="quarter" idx="21"/>
          </p:nvPr>
        </p:nvSpPr>
        <p:spPr>
          <a:xfrm>
            <a:off x="670649" y="659426"/>
            <a:ext cx="22595487" cy="1756806"/>
          </a:xfrm>
          <a:prstGeom prst="rect">
            <a:avLst/>
          </a:prstGeom>
        </p:spPr>
        <p:txBody>
          <a:bodyPr lIns="71437" tIns="71437" rIns="71437" bIns="71437" anchor="ctr">
            <a:spAutoFit/>
          </a:bodyPr>
          <a:lstStyle>
            <a:lvl1pPr algn="ctr" defTabSz="821531">
              <a:spcBef>
                <a:spcPts val="0"/>
              </a:spcBef>
              <a:defRPr sz="9800" cap="all">
                <a:solidFill>
                  <a:srgbClr val="3A4E6E"/>
                </a:solidFill>
                <a:uFillTx/>
                <a:latin typeface="+mn-lt"/>
                <a:ea typeface="+mn-ea"/>
                <a:cs typeface="+mn-cs"/>
                <a:sym typeface="Futura"/>
              </a:defRPr>
            </a:lvl1pPr>
          </a:lstStyle>
          <a:p>
            <a:r>
              <a:t>BUSINESSES SUPPORTED BY HOTELS</a:t>
            </a:r>
          </a:p>
        </p:txBody>
      </p:sp>
      <p:sp>
        <p:nvSpPr>
          <p:cNvPr id="423"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Photo &amp; Quote Collage">
    <p:bg>
      <p:bgPr>
        <a:solidFill>
          <a:srgbClr val="F4F3F5"/>
        </a:solidFill>
        <a:effectLst/>
      </p:bgPr>
    </p:bg>
    <p:spTree>
      <p:nvGrpSpPr>
        <p:cNvPr id="1" name=""/>
        <p:cNvGrpSpPr/>
        <p:nvPr/>
      </p:nvGrpSpPr>
      <p:grpSpPr>
        <a:xfrm>
          <a:off x="0" y="0"/>
          <a:ext cx="0" cy="0"/>
          <a:chOff x="0" y="0"/>
          <a:chExt cx="0" cy="0"/>
        </a:xfrm>
      </p:grpSpPr>
      <p:sp>
        <p:nvSpPr>
          <p:cNvPr id="430" name="blanket-2642601_1280.jpg"/>
          <p:cNvSpPr>
            <a:spLocks noGrp="1"/>
          </p:cNvSpPr>
          <p:nvPr>
            <p:ph type="pic" sz="half" idx="21"/>
          </p:nvPr>
        </p:nvSpPr>
        <p:spPr>
          <a:xfrm>
            <a:off x="12167888" y="-1391888"/>
            <a:ext cx="11919517" cy="8641651"/>
          </a:xfrm>
          <a:prstGeom prst="rect">
            <a:avLst/>
          </a:prstGeom>
        </p:spPr>
        <p:txBody>
          <a:bodyPr lIns="91439" tIns="45719" rIns="91439" bIns="45719">
            <a:noAutofit/>
          </a:bodyPr>
          <a:lstStyle/>
          <a:p>
            <a:endParaRPr/>
          </a:p>
        </p:txBody>
      </p:sp>
      <p:sp>
        <p:nvSpPr>
          <p:cNvPr id="431" name="blanket-2642601_1280.jpg"/>
          <p:cNvSpPr>
            <a:spLocks noGrp="1"/>
          </p:cNvSpPr>
          <p:nvPr>
            <p:ph type="pic" sz="half" idx="22"/>
          </p:nvPr>
        </p:nvSpPr>
        <p:spPr>
          <a:xfrm>
            <a:off x="12125721" y="3952812"/>
            <a:ext cx="12004958" cy="8703594"/>
          </a:xfrm>
          <a:prstGeom prst="rect">
            <a:avLst/>
          </a:prstGeom>
        </p:spPr>
        <p:txBody>
          <a:bodyPr lIns="91439" tIns="45719" rIns="91439" bIns="45719">
            <a:noAutofit/>
          </a:bodyPr>
          <a:lstStyle/>
          <a:p>
            <a:endParaRPr/>
          </a:p>
        </p:txBody>
      </p:sp>
      <p:sp>
        <p:nvSpPr>
          <p:cNvPr id="432" name="blanket-2642601_1280.jpg"/>
          <p:cNvSpPr>
            <a:spLocks noGrp="1"/>
          </p:cNvSpPr>
          <p:nvPr>
            <p:ph type="pic" sz="half" idx="23"/>
          </p:nvPr>
        </p:nvSpPr>
        <p:spPr>
          <a:xfrm>
            <a:off x="295850" y="4044047"/>
            <a:ext cx="11753275" cy="8521125"/>
          </a:xfrm>
          <a:prstGeom prst="rect">
            <a:avLst/>
          </a:prstGeom>
        </p:spPr>
        <p:txBody>
          <a:bodyPr lIns="91439" tIns="45719" rIns="91439" bIns="45719">
            <a:noAutofit/>
          </a:bodyPr>
          <a:lstStyle/>
          <a:p>
            <a:endParaRPr/>
          </a:p>
        </p:txBody>
      </p:sp>
      <p:sp>
        <p:nvSpPr>
          <p:cNvPr id="433" name="blanket-2642601_1280.jpg"/>
          <p:cNvSpPr>
            <a:spLocks noGrp="1"/>
          </p:cNvSpPr>
          <p:nvPr>
            <p:ph type="pic" sz="half" idx="24"/>
          </p:nvPr>
        </p:nvSpPr>
        <p:spPr>
          <a:xfrm>
            <a:off x="296866" y="-1341938"/>
            <a:ext cx="11781726" cy="8541751"/>
          </a:xfrm>
          <a:prstGeom prst="rect">
            <a:avLst/>
          </a:prstGeom>
        </p:spPr>
        <p:txBody>
          <a:bodyPr lIns="91439" tIns="45719" rIns="91439" bIns="45719">
            <a:noAutofit/>
          </a:bodyPr>
          <a:lstStyle/>
          <a:p>
            <a:endParaRPr/>
          </a:p>
        </p:txBody>
      </p:sp>
      <p:sp>
        <p:nvSpPr>
          <p:cNvPr id="434" name="Rectangle"/>
          <p:cNvSpPr>
            <a:spLocks noGrp="1"/>
          </p:cNvSpPr>
          <p:nvPr>
            <p:ph type="body" sz="quarter" idx="25"/>
          </p:nvPr>
        </p:nvSpPr>
        <p:spPr>
          <a:xfrm>
            <a:off x="9405937" y="3482578"/>
            <a:ext cx="5464970" cy="4179094"/>
          </a:xfrm>
          <a:prstGeom prst="rect">
            <a:avLst/>
          </a:prstGeom>
          <a:blipFill>
            <a:blip r:embed="rId2"/>
          </a:blipFill>
          <a:effectLst>
            <a:outerShdw blurRad="50800" dist="25400" dir="5400000" rotWithShape="0">
              <a:srgbClr val="000000">
                <a:alpha val="50000"/>
              </a:srgbClr>
            </a:outerShdw>
          </a:effectLst>
        </p:spPr>
        <p:txBody>
          <a:bodyPr lIns="535781" tIns="535781" rIns="535781" bIns="535781" anchor="ctr">
            <a:noAutofit/>
          </a:bodyPr>
          <a:lstStyle/>
          <a:p>
            <a:pPr algn="ctr" defTabSz="589359">
              <a:lnSpc>
                <a:spcPct val="100000"/>
              </a:lnSpc>
              <a:spcBef>
                <a:spcPts val="0"/>
              </a:spcBef>
              <a:defRPr sz="38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a:p>
        </p:txBody>
      </p:sp>
      <p:sp>
        <p:nvSpPr>
          <p:cNvPr id="435" name="“Sed ut perspiciatis unde omnis iste natus error sit voluptatem doloremque, totam.”"/>
          <p:cNvSpPr txBox="1">
            <a:spLocks noGrp="1"/>
          </p:cNvSpPr>
          <p:nvPr>
            <p:ph type="body" sz="quarter" idx="26"/>
          </p:nvPr>
        </p:nvSpPr>
        <p:spPr>
          <a:xfrm>
            <a:off x="9730083" y="3892351"/>
            <a:ext cx="4786314" cy="2413001"/>
          </a:xfrm>
          <a:prstGeom prst="rect">
            <a:avLst/>
          </a:prstGeom>
        </p:spPr>
        <p:txBody>
          <a:bodyPr lIns="71437" tIns="71437" rIns="71437" bIns="71437" anchor="ctr">
            <a:spAutoFit/>
          </a:bodyPr>
          <a:lstStyle>
            <a:lvl1pPr algn="ctr" defTabSz="821531">
              <a:lnSpc>
                <a:spcPts val="5800"/>
              </a:lnSpc>
              <a:spcBef>
                <a:spcPts val="0"/>
              </a:spcBef>
              <a:defRPr sz="3200" i="1">
                <a:solidFill>
                  <a:srgbClr val="FFFFFF"/>
                </a:solidFill>
                <a:uFillTx/>
                <a:latin typeface="+mn-lt"/>
                <a:ea typeface="+mn-ea"/>
                <a:cs typeface="+mn-cs"/>
                <a:sym typeface="Futura"/>
              </a:defRPr>
            </a:lvl1pPr>
          </a:lstStyle>
          <a:p>
            <a:r>
              <a:t>“Sed ut perspiciatis unde omnis iste natus error sit voluptatem doloremque, totam.”</a:t>
            </a:r>
          </a:p>
        </p:txBody>
      </p:sp>
      <p:sp>
        <p:nvSpPr>
          <p:cNvPr id="436" name="- Sunt Explicabo"/>
          <p:cNvSpPr txBox="1">
            <a:spLocks noGrp="1"/>
          </p:cNvSpPr>
          <p:nvPr>
            <p:ph type="body" sz="quarter" idx="27"/>
          </p:nvPr>
        </p:nvSpPr>
        <p:spPr>
          <a:xfrm>
            <a:off x="11235163" y="6508750"/>
            <a:ext cx="3270987" cy="698501"/>
          </a:xfrm>
          <a:prstGeom prst="rect">
            <a:avLst/>
          </a:prstGeom>
        </p:spPr>
        <p:txBody>
          <a:bodyPr wrap="none" lIns="71437" tIns="71437" rIns="71437" bIns="71437" anchor="ctr">
            <a:spAutoFit/>
          </a:bodyPr>
          <a:lstStyle>
            <a:lvl1pPr algn="ctr" defTabSz="821531">
              <a:lnSpc>
                <a:spcPts val="5800"/>
              </a:lnSpc>
              <a:spcBef>
                <a:spcPts val="0"/>
              </a:spcBef>
              <a:defRPr sz="3200" i="1">
                <a:solidFill>
                  <a:srgbClr val="FFFFFF"/>
                </a:solidFill>
                <a:uFillTx/>
                <a:latin typeface="+mn-lt"/>
                <a:ea typeface="+mn-ea"/>
                <a:cs typeface="+mn-cs"/>
                <a:sym typeface="Futura"/>
              </a:defRPr>
            </a:lvl1pPr>
          </a:lstStyle>
          <a:p>
            <a:r>
              <a:t>- Sunt Explicabo</a:t>
            </a:r>
          </a:p>
        </p:txBody>
      </p:sp>
      <p:sp>
        <p:nvSpPr>
          <p:cNvPr id="437"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s &amp; Quote Collage copy">
    <p:bg>
      <p:bgPr>
        <a:solidFill>
          <a:srgbClr val="F4F3F5"/>
        </a:solidFill>
        <a:effectLst/>
      </p:bgPr>
    </p:bg>
    <p:spTree>
      <p:nvGrpSpPr>
        <p:cNvPr id="1" name=""/>
        <p:cNvGrpSpPr/>
        <p:nvPr/>
      </p:nvGrpSpPr>
      <p:grpSpPr>
        <a:xfrm>
          <a:off x="0" y="0"/>
          <a:ext cx="0" cy="0"/>
          <a:chOff x="0" y="0"/>
          <a:chExt cx="0" cy="0"/>
        </a:xfrm>
      </p:grpSpPr>
      <p:sp>
        <p:nvSpPr>
          <p:cNvPr id="53" name="blanket-2642601_1280.jpg"/>
          <p:cNvSpPr>
            <a:spLocks noGrp="1"/>
          </p:cNvSpPr>
          <p:nvPr>
            <p:ph type="pic" idx="21"/>
          </p:nvPr>
        </p:nvSpPr>
        <p:spPr>
          <a:xfrm>
            <a:off x="400627" y="-2166000"/>
            <a:ext cx="23569990" cy="17088243"/>
          </a:xfrm>
          <a:prstGeom prst="rect">
            <a:avLst/>
          </a:prstGeom>
        </p:spPr>
        <p:txBody>
          <a:bodyPr lIns="91439" tIns="45719" rIns="91439" bIns="45719">
            <a:noAutofit/>
          </a:bodyPr>
          <a:lstStyle/>
          <a:p>
            <a:endParaRPr/>
          </a:p>
        </p:txBody>
      </p:sp>
      <p:sp>
        <p:nvSpPr>
          <p:cNvPr id="54" name="Rectangle"/>
          <p:cNvSpPr/>
          <p:nvPr/>
        </p:nvSpPr>
        <p:spPr>
          <a:xfrm>
            <a:off x="379105" y="5868987"/>
            <a:ext cx="23589925" cy="1714501"/>
          </a:xfrm>
          <a:prstGeom prst="rect">
            <a:avLst/>
          </a:prstGeom>
          <a:blipFill>
            <a:blip r:embed="rId2"/>
          </a:blipFill>
          <a:ln w="12700">
            <a:miter lim="400000"/>
          </a:ln>
          <a:effectLst>
            <a:outerShdw blurRad="50800" dist="25400" dir="5400000" rotWithShape="0">
              <a:srgbClr val="000000">
                <a:alpha val="50000"/>
              </a:srgbClr>
            </a:outerShdw>
          </a:effectLst>
        </p:spPr>
        <p:txBody>
          <a:bodyPr lIns="535781" tIns="535781" rIns="535781" bIns="535781"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5" name="“Sed ut perspiciatis unde omnis iste natus error sit voluptatem doloremque, totam rem aperiam, eaque ipsa quae ab illo architecto.”"/>
          <p:cNvSpPr txBox="1">
            <a:spLocks noGrp="1"/>
          </p:cNvSpPr>
          <p:nvPr>
            <p:ph type="body" sz="quarter" idx="22"/>
          </p:nvPr>
        </p:nvSpPr>
        <p:spPr>
          <a:xfrm>
            <a:off x="4848090" y="6179502"/>
            <a:ext cx="14652037" cy="1093471"/>
          </a:xfrm>
          <a:prstGeom prst="rect">
            <a:avLst/>
          </a:prstGeom>
        </p:spPr>
        <p:txBody>
          <a:bodyPr lIns="71437" tIns="71437" rIns="71437" bIns="71437" anchor="ctr">
            <a:spAutoFit/>
          </a:bodyPr>
          <a:lstStyle>
            <a:lvl1pPr algn="ctr" defTabSz="821531">
              <a:lnSpc>
                <a:spcPct val="80000"/>
              </a:lnSpc>
              <a:spcBef>
                <a:spcPts val="0"/>
              </a:spcBef>
              <a:defRPr sz="3200" i="1">
                <a:solidFill>
                  <a:srgbClr val="FFFFFF"/>
                </a:solidFill>
                <a:uFillTx/>
                <a:latin typeface="+mn-lt"/>
                <a:ea typeface="+mn-ea"/>
                <a:cs typeface="+mn-cs"/>
                <a:sym typeface="Futura"/>
              </a:defRPr>
            </a:lvl1pPr>
          </a:lstStyle>
          <a:p>
            <a:r>
              <a:t>“Sed ut perspiciatis unde omnis iste natus error sit voluptatem doloremque, totam rem aperiam, eaque ipsa quae ab illo architecto.”</a:t>
            </a:r>
          </a:p>
        </p:txBody>
      </p:sp>
      <p:sp>
        <p:nvSpPr>
          <p:cNvPr id="56"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Collage">
    <p:bg>
      <p:bgPr>
        <a:solidFill>
          <a:srgbClr val="F4F3F5"/>
        </a:solidFill>
        <a:effectLst/>
      </p:bgPr>
    </p:bg>
    <p:spTree>
      <p:nvGrpSpPr>
        <p:cNvPr id="1" name=""/>
        <p:cNvGrpSpPr/>
        <p:nvPr/>
      </p:nvGrpSpPr>
      <p:grpSpPr>
        <a:xfrm>
          <a:off x="0" y="0"/>
          <a:ext cx="0" cy="0"/>
          <a:chOff x="0" y="0"/>
          <a:chExt cx="0" cy="0"/>
        </a:xfrm>
      </p:grpSpPr>
      <p:sp>
        <p:nvSpPr>
          <p:cNvPr id="63" name="blanket-2642601_1280.jpg"/>
          <p:cNvSpPr>
            <a:spLocks noGrp="1"/>
          </p:cNvSpPr>
          <p:nvPr>
            <p:ph type="pic" idx="21"/>
          </p:nvPr>
        </p:nvSpPr>
        <p:spPr>
          <a:xfrm>
            <a:off x="249349" y="237320"/>
            <a:ext cx="14839873" cy="10758907"/>
          </a:xfrm>
          <a:prstGeom prst="rect">
            <a:avLst/>
          </a:prstGeom>
        </p:spPr>
        <p:txBody>
          <a:bodyPr lIns="91439" tIns="45719" rIns="91439" bIns="45719">
            <a:noAutofit/>
          </a:bodyPr>
          <a:lstStyle/>
          <a:p>
            <a:endParaRPr/>
          </a:p>
        </p:txBody>
      </p:sp>
      <p:sp>
        <p:nvSpPr>
          <p:cNvPr id="64" name="blanket-2642601_1280.jpg"/>
          <p:cNvSpPr>
            <a:spLocks noGrp="1"/>
          </p:cNvSpPr>
          <p:nvPr>
            <p:ph type="pic" idx="22"/>
          </p:nvPr>
        </p:nvSpPr>
        <p:spPr>
          <a:xfrm>
            <a:off x="9623448" y="285750"/>
            <a:ext cx="14706272" cy="10662047"/>
          </a:xfrm>
          <a:prstGeom prst="rect">
            <a:avLst/>
          </a:prstGeom>
        </p:spPr>
        <p:txBody>
          <a:bodyPr lIns="91439" tIns="45719" rIns="91439" bIns="45719">
            <a:noAutofit/>
          </a:bodyPr>
          <a:lstStyle/>
          <a:p>
            <a:endParaRPr/>
          </a:p>
        </p:txBody>
      </p:sp>
      <p:sp>
        <p:nvSpPr>
          <p:cNvPr id="65"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amp; Quote Collage">
    <p:bg>
      <p:bgPr>
        <a:solidFill>
          <a:srgbClr val="F4F3F5"/>
        </a:solidFill>
        <a:effectLst/>
      </p:bgPr>
    </p:bg>
    <p:spTree>
      <p:nvGrpSpPr>
        <p:cNvPr id="1" name=""/>
        <p:cNvGrpSpPr/>
        <p:nvPr/>
      </p:nvGrpSpPr>
      <p:grpSpPr>
        <a:xfrm>
          <a:off x="0" y="0"/>
          <a:ext cx="0" cy="0"/>
          <a:chOff x="0" y="0"/>
          <a:chExt cx="0" cy="0"/>
        </a:xfrm>
      </p:grpSpPr>
      <p:sp>
        <p:nvSpPr>
          <p:cNvPr id="72" name="blanket-2642601_1280.jpg"/>
          <p:cNvSpPr>
            <a:spLocks noGrp="1"/>
          </p:cNvSpPr>
          <p:nvPr>
            <p:ph type="pic" sz="half" idx="21"/>
          </p:nvPr>
        </p:nvSpPr>
        <p:spPr>
          <a:xfrm>
            <a:off x="12167888" y="-1391888"/>
            <a:ext cx="11919517" cy="8641651"/>
          </a:xfrm>
          <a:prstGeom prst="rect">
            <a:avLst/>
          </a:prstGeom>
        </p:spPr>
        <p:txBody>
          <a:bodyPr lIns="91439" tIns="45719" rIns="91439" bIns="45719">
            <a:noAutofit/>
          </a:bodyPr>
          <a:lstStyle/>
          <a:p>
            <a:endParaRPr/>
          </a:p>
        </p:txBody>
      </p:sp>
      <p:sp>
        <p:nvSpPr>
          <p:cNvPr id="73" name="blanket-2642601_1280.jpg"/>
          <p:cNvSpPr>
            <a:spLocks noGrp="1"/>
          </p:cNvSpPr>
          <p:nvPr>
            <p:ph type="pic" sz="half" idx="22"/>
          </p:nvPr>
        </p:nvSpPr>
        <p:spPr>
          <a:xfrm>
            <a:off x="12125721" y="3952812"/>
            <a:ext cx="12004958" cy="8703594"/>
          </a:xfrm>
          <a:prstGeom prst="rect">
            <a:avLst/>
          </a:prstGeom>
        </p:spPr>
        <p:txBody>
          <a:bodyPr lIns="91439" tIns="45719" rIns="91439" bIns="45719">
            <a:noAutofit/>
          </a:bodyPr>
          <a:lstStyle/>
          <a:p>
            <a:endParaRPr/>
          </a:p>
        </p:txBody>
      </p:sp>
      <p:sp>
        <p:nvSpPr>
          <p:cNvPr id="74" name="blanket-2642601_1280.jpg"/>
          <p:cNvSpPr>
            <a:spLocks noGrp="1"/>
          </p:cNvSpPr>
          <p:nvPr>
            <p:ph type="pic" sz="half" idx="23"/>
          </p:nvPr>
        </p:nvSpPr>
        <p:spPr>
          <a:xfrm>
            <a:off x="295850" y="4044047"/>
            <a:ext cx="11753275" cy="8521125"/>
          </a:xfrm>
          <a:prstGeom prst="rect">
            <a:avLst/>
          </a:prstGeom>
        </p:spPr>
        <p:txBody>
          <a:bodyPr lIns="91439" tIns="45719" rIns="91439" bIns="45719">
            <a:noAutofit/>
          </a:bodyPr>
          <a:lstStyle/>
          <a:p>
            <a:endParaRPr/>
          </a:p>
        </p:txBody>
      </p:sp>
      <p:sp>
        <p:nvSpPr>
          <p:cNvPr id="75" name="blanket-2642601_1280.jpg"/>
          <p:cNvSpPr>
            <a:spLocks noGrp="1"/>
          </p:cNvSpPr>
          <p:nvPr>
            <p:ph type="pic" sz="half" idx="24"/>
          </p:nvPr>
        </p:nvSpPr>
        <p:spPr>
          <a:xfrm>
            <a:off x="296866" y="-1341938"/>
            <a:ext cx="11781726" cy="8541751"/>
          </a:xfrm>
          <a:prstGeom prst="rect">
            <a:avLst/>
          </a:prstGeom>
        </p:spPr>
        <p:txBody>
          <a:bodyPr lIns="91439" tIns="45719" rIns="91439" bIns="45719">
            <a:noAutofit/>
          </a:bodyPr>
          <a:lstStyle/>
          <a:p>
            <a:endParaRPr/>
          </a:p>
        </p:txBody>
      </p:sp>
      <p:sp>
        <p:nvSpPr>
          <p:cNvPr id="76" name="Rectangle"/>
          <p:cNvSpPr>
            <a:spLocks noGrp="1"/>
          </p:cNvSpPr>
          <p:nvPr>
            <p:ph type="body" sz="quarter" idx="25"/>
          </p:nvPr>
        </p:nvSpPr>
        <p:spPr>
          <a:xfrm>
            <a:off x="9405937" y="3482578"/>
            <a:ext cx="5464970" cy="4179094"/>
          </a:xfrm>
          <a:prstGeom prst="rect">
            <a:avLst/>
          </a:prstGeom>
          <a:blipFill>
            <a:blip r:embed="rId2"/>
          </a:blipFill>
          <a:effectLst>
            <a:outerShdw blurRad="50800" dist="25400" dir="5400000" rotWithShape="0">
              <a:srgbClr val="000000">
                <a:alpha val="50000"/>
              </a:srgbClr>
            </a:outerShdw>
          </a:effectLst>
        </p:spPr>
        <p:txBody>
          <a:bodyPr lIns="535781" tIns="535781" rIns="535781" bIns="535781" anchor="ctr">
            <a:noAutofit/>
          </a:bodyPr>
          <a:lstStyle/>
          <a:p>
            <a:pPr algn="ctr" defTabSz="589359">
              <a:lnSpc>
                <a:spcPct val="100000"/>
              </a:lnSpc>
              <a:spcBef>
                <a:spcPts val="0"/>
              </a:spcBef>
              <a:defRPr sz="38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a:p>
        </p:txBody>
      </p:sp>
      <p:sp>
        <p:nvSpPr>
          <p:cNvPr id="77" name="“Sed ut perspiciatis unde omnis iste natus error sit voluptatem doloremque, totam.”"/>
          <p:cNvSpPr txBox="1">
            <a:spLocks noGrp="1"/>
          </p:cNvSpPr>
          <p:nvPr>
            <p:ph type="body" sz="quarter" idx="26"/>
          </p:nvPr>
        </p:nvSpPr>
        <p:spPr>
          <a:xfrm>
            <a:off x="9730083" y="3892351"/>
            <a:ext cx="4786314" cy="2413001"/>
          </a:xfrm>
          <a:prstGeom prst="rect">
            <a:avLst/>
          </a:prstGeom>
        </p:spPr>
        <p:txBody>
          <a:bodyPr lIns="71437" tIns="71437" rIns="71437" bIns="71437" anchor="ctr">
            <a:spAutoFit/>
          </a:bodyPr>
          <a:lstStyle>
            <a:lvl1pPr algn="ctr" defTabSz="821531">
              <a:lnSpc>
                <a:spcPts val="5800"/>
              </a:lnSpc>
              <a:spcBef>
                <a:spcPts val="0"/>
              </a:spcBef>
              <a:defRPr sz="3200" i="1">
                <a:solidFill>
                  <a:srgbClr val="FFFFFF"/>
                </a:solidFill>
                <a:uFillTx/>
                <a:latin typeface="+mn-lt"/>
                <a:ea typeface="+mn-ea"/>
                <a:cs typeface="+mn-cs"/>
                <a:sym typeface="Futura"/>
              </a:defRPr>
            </a:lvl1pPr>
          </a:lstStyle>
          <a:p>
            <a:r>
              <a:t>“Sed ut perspiciatis unde omnis iste natus error sit voluptatem doloremque, totam.”</a:t>
            </a:r>
          </a:p>
        </p:txBody>
      </p:sp>
      <p:sp>
        <p:nvSpPr>
          <p:cNvPr id="78" name="- Sunt Explicabo"/>
          <p:cNvSpPr txBox="1">
            <a:spLocks noGrp="1"/>
          </p:cNvSpPr>
          <p:nvPr>
            <p:ph type="body" sz="quarter" idx="27"/>
          </p:nvPr>
        </p:nvSpPr>
        <p:spPr>
          <a:xfrm>
            <a:off x="11235163" y="6508750"/>
            <a:ext cx="3270987" cy="698501"/>
          </a:xfrm>
          <a:prstGeom prst="rect">
            <a:avLst/>
          </a:prstGeom>
        </p:spPr>
        <p:txBody>
          <a:bodyPr wrap="none" lIns="71437" tIns="71437" rIns="71437" bIns="71437" anchor="ctr">
            <a:spAutoFit/>
          </a:bodyPr>
          <a:lstStyle>
            <a:lvl1pPr algn="ctr" defTabSz="821531">
              <a:lnSpc>
                <a:spcPts val="5800"/>
              </a:lnSpc>
              <a:spcBef>
                <a:spcPts val="0"/>
              </a:spcBef>
              <a:defRPr sz="3200" i="1">
                <a:solidFill>
                  <a:srgbClr val="FFFFFF"/>
                </a:solidFill>
                <a:uFillTx/>
                <a:latin typeface="+mn-lt"/>
                <a:ea typeface="+mn-ea"/>
                <a:cs typeface="+mn-cs"/>
                <a:sym typeface="Futura"/>
              </a:defRPr>
            </a:lvl1pPr>
          </a:lstStyle>
          <a:p>
            <a:r>
              <a:t>- Sunt Explicabo</a:t>
            </a:r>
          </a:p>
        </p:txBody>
      </p:sp>
      <p:sp>
        <p:nvSpPr>
          <p:cNvPr id="79"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s Quote Collage">
    <p:bg>
      <p:bgPr>
        <a:solidFill>
          <a:srgbClr val="F4F3F5"/>
        </a:solidFill>
        <a:effectLst/>
      </p:bgPr>
    </p:bg>
    <p:spTree>
      <p:nvGrpSpPr>
        <p:cNvPr id="1" name=""/>
        <p:cNvGrpSpPr/>
        <p:nvPr/>
      </p:nvGrpSpPr>
      <p:grpSpPr>
        <a:xfrm>
          <a:off x="0" y="0"/>
          <a:ext cx="0" cy="0"/>
          <a:chOff x="0" y="0"/>
          <a:chExt cx="0" cy="0"/>
        </a:xfrm>
      </p:grpSpPr>
      <p:sp>
        <p:nvSpPr>
          <p:cNvPr id="86" name="blanket-2642601_1280.jpg"/>
          <p:cNvSpPr>
            <a:spLocks noGrp="1"/>
          </p:cNvSpPr>
          <p:nvPr>
            <p:ph type="pic" idx="21"/>
          </p:nvPr>
        </p:nvSpPr>
        <p:spPr>
          <a:xfrm>
            <a:off x="-465371" y="285750"/>
            <a:ext cx="14706272" cy="10662047"/>
          </a:xfrm>
          <a:prstGeom prst="rect">
            <a:avLst/>
          </a:prstGeom>
        </p:spPr>
        <p:txBody>
          <a:bodyPr lIns="91439" tIns="45719" rIns="91439" bIns="45719">
            <a:noAutofit/>
          </a:bodyPr>
          <a:lstStyle/>
          <a:p>
            <a:endParaRPr/>
          </a:p>
        </p:txBody>
      </p:sp>
      <p:sp>
        <p:nvSpPr>
          <p:cNvPr id="87" name="blanket-2642601_1280.jpg"/>
          <p:cNvSpPr>
            <a:spLocks noGrp="1"/>
          </p:cNvSpPr>
          <p:nvPr>
            <p:ph type="pic" sz="quarter" idx="22"/>
          </p:nvPr>
        </p:nvSpPr>
        <p:spPr>
          <a:xfrm>
            <a:off x="9908463" y="-288782"/>
            <a:ext cx="7866488" cy="5703204"/>
          </a:xfrm>
          <a:prstGeom prst="rect">
            <a:avLst/>
          </a:prstGeom>
        </p:spPr>
        <p:txBody>
          <a:bodyPr lIns="91439" tIns="45719" rIns="91439" bIns="45719">
            <a:noAutofit/>
          </a:bodyPr>
          <a:lstStyle/>
          <a:p>
            <a:endParaRPr/>
          </a:p>
        </p:txBody>
      </p:sp>
      <p:sp>
        <p:nvSpPr>
          <p:cNvPr id="88" name="blanket-2642601_1280.jpg"/>
          <p:cNvSpPr>
            <a:spLocks noGrp="1"/>
          </p:cNvSpPr>
          <p:nvPr>
            <p:ph type="pic" sz="quarter" idx="23"/>
          </p:nvPr>
        </p:nvSpPr>
        <p:spPr>
          <a:xfrm>
            <a:off x="17820791" y="285750"/>
            <a:ext cx="6281574" cy="4554141"/>
          </a:xfrm>
          <a:prstGeom prst="rect">
            <a:avLst/>
          </a:prstGeom>
        </p:spPr>
        <p:txBody>
          <a:bodyPr lIns="91439" tIns="45719" rIns="91439" bIns="45719">
            <a:noAutofit/>
          </a:bodyPr>
          <a:lstStyle/>
          <a:p>
            <a:endParaRPr/>
          </a:p>
        </p:txBody>
      </p:sp>
      <p:sp>
        <p:nvSpPr>
          <p:cNvPr id="89" name="blanket-2642601_1280.jpg"/>
          <p:cNvSpPr>
            <a:spLocks noGrp="1"/>
          </p:cNvSpPr>
          <p:nvPr>
            <p:ph type="pic" idx="24"/>
          </p:nvPr>
        </p:nvSpPr>
        <p:spPr>
          <a:xfrm>
            <a:off x="10441781" y="3940021"/>
            <a:ext cx="13690694" cy="9925754"/>
          </a:xfrm>
          <a:prstGeom prst="rect">
            <a:avLst/>
          </a:prstGeom>
        </p:spPr>
        <p:txBody>
          <a:bodyPr lIns="91439" tIns="45719" rIns="91439" bIns="45719">
            <a:noAutofit/>
          </a:bodyPr>
          <a:lstStyle/>
          <a:p>
            <a:endParaRPr/>
          </a:p>
        </p:txBody>
      </p:sp>
      <p:sp>
        <p:nvSpPr>
          <p:cNvPr id="90" name="Rectangle"/>
          <p:cNvSpPr/>
          <p:nvPr/>
        </p:nvSpPr>
        <p:spPr>
          <a:xfrm>
            <a:off x="10441781" y="4929187"/>
            <a:ext cx="13664010" cy="1839517"/>
          </a:xfrm>
          <a:prstGeom prst="rect">
            <a:avLst/>
          </a:prstGeom>
          <a:blipFill>
            <a:blip r:embed="rId2"/>
          </a:blipFill>
          <a:ln w="12700">
            <a:miter lim="400000"/>
          </a:ln>
          <a:effectLst>
            <a:outerShdw blurRad="50800" dist="25400" dir="5400000" rotWithShape="0">
              <a:srgbClr val="000000">
                <a:alpha val="50000"/>
              </a:srgbClr>
            </a:outerShdw>
          </a:effectLst>
        </p:spPr>
        <p:txBody>
          <a:bodyPr lIns="71437" tIns="71437" rIns="71437" bIns="71437"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1" name="“Sed ut perspiciatis unde omnis iste natus error sit voluptatem doloremque.”"/>
          <p:cNvSpPr txBox="1">
            <a:spLocks noGrp="1"/>
          </p:cNvSpPr>
          <p:nvPr>
            <p:ph type="body" sz="quarter" idx="25"/>
          </p:nvPr>
        </p:nvSpPr>
        <p:spPr>
          <a:xfrm>
            <a:off x="12344598" y="5213945"/>
            <a:ext cx="9858376" cy="1270001"/>
          </a:xfrm>
          <a:prstGeom prst="rect">
            <a:avLst/>
          </a:prstGeom>
        </p:spPr>
        <p:txBody>
          <a:bodyPr lIns="71437" tIns="71437" rIns="71437" bIns="71437" anchor="ctr">
            <a:spAutoFit/>
          </a:bodyPr>
          <a:lstStyle>
            <a:lvl1pPr algn="ctr" defTabSz="821531">
              <a:lnSpc>
                <a:spcPts val="5800"/>
              </a:lnSpc>
              <a:spcBef>
                <a:spcPts val="0"/>
              </a:spcBef>
              <a:defRPr sz="3200" i="1">
                <a:solidFill>
                  <a:srgbClr val="FFFFFF"/>
                </a:solidFill>
                <a:uFillTx/>
                <a:latin typeface="+mn-lt"/>
                <a:ea typeface="+mn-ea"/>
                <a:cs typeface="+mn-cs"/>
                <a:sym typeface="Futura"/>
              </a:defRPr>
            </a:lvl1pPr>
          </a:lstStyle>
          <a:p>
            <a:r>
              <a:t>“Sed ut perspiciatis unde omnis iste natus error sit voluptatem doloremque.”</a:t>
            </a:r>
          </a:p>
        </p:txBody>
      </p:sp>
      <p:sp>
        <p:nvSpPr>
          <p:cNvPr id="92"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s Collage">
    <p:bg>
      <p:bgPr>
        <a:solidFill>
          <a:srgbClr val="F4F3F5"/>
        </a:solidFill>
        <a:effectLst/>
      </p:bgPr>
    </p:bg>
    <p:spTree>
      <p:nvGrpSpPr>
        <p:cNvPr id="1" name=""/>
        <p:cNvGrpSpPr/>
        <p:nvPr/>
      </p:nvGrpSpPr>
      <p:grpSpPr>
        <a:xfrm>
          <a:off x="0" y="0"/>
          <a:ext cx="0" cy="0"/>
          <a:chOff x="0" y="0"/>
          <a:chExt cx="0" cy="0"/>
        </a:xfrm>
      </p:grpSpPr>
      <p:sp>
        <p:nvSpPr>
          <p:cNvPr id="99" name="blanket-2642601_1280.jpg"/>
          <p:cNvSpPr>
            <a:spLocks noGrp="1"/>
          </p:cNvSpPr>
          <p:nvPr>
            <p:ph type="pic" idx="21"/>
          </p:nvPr>
        </p:nvSpPr>
        <p:spPr>
          <a:xfrm>
            <a:off x="263966" y="-5693602"/>
            <a:ext cx="23860215" cy="17298657"/>
          </a:xfrm>
          <a:prstGeom prst="rect">
            <a:avLst/>
          </a:prstGeom>
        </p:spPr>
        <p:txBody>
          <a:bodyPr lIns="91439" tIns="45719" rIns="91439" bIns="45719">
            <a:noAutofit/>
          </a:bodyPr>
          <a:lstStyle/>
          <a:p>
            <a:endParaRPr/>
          </a:p>
        </p:txBody>
      </p:sp>
      <p:sp>
        <p:nvSpPr>
          <p:cNvPr id="100" name="blanket-2642601_1280.jpg"/>
          <p:cNvSpPr>
            <a:spLocks noGrp="1"/>
          </p:cNvSpPr>
          <p:nvPr>
            <p:ph type="pic" idx="22"/>
          </p:nvPr>
        </p:nvSpPr>
        <p:spPr>
          <a:xfrm>
            <a:off x="303631" y="694083"/>
            <a:ext cx="23776738" cy="17238136"/>
          </a:xfrm>
          <a:prstGeom prst="rect">
            <a:avLst/>
          </a:prstGeom>
        </p:spPr>
        <p:txBody>
          <a:bodyPr lIns="91439" tIns="45719" rIns="91439" bIns="45719">
            <a:noAutofit/>
          </a:bodyPr>
          <a:lstStyle/>
          <a:p>
            <a:endParaRPr/>
          </a:p>
        </p:txBody>
      </p:sp>
      <p:sp>
        <p:nvSpPr>
          <p:cNvPr id="101" name="Slide Number"/>
          <p:cNvSpPr txBox="1">
            <a:spLocks noGrp="1"/>
          </p:cNvSpPr>
          <p:nvPr>
            <p:ph type="sldNum" sz="quarter" idx="2"/>
          </p:nvPr>
        </p:nvSpPr>
        <p:spPr>
          <a:xfrm>
            <a:off x="11968559" y="13073062"/>
            <a:ext cx="434976" cy="460376"/>
          </a:xfrm>
          <a:prstGeom prst="rect">
            <a:avLst/>
          </a:prstGeom>
        </p:spPr>
        <p:txBody>
          <a:bodyPr lIns="71437" tIns="71437" rIns="71437" bIns="71437" anchor="t"/>
          <a:lstStyle>
            <a:lvl1pPr defTabSz="821531">
              <a:defRPr sz="2200">
                <a:solidFill>
                  <a:srgbClr val="000000"/>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22221730" y="684405"/>
            <a:ext cx="490185" cy="487645"/>
          </a:xfrm>
          <a:prstGeom prst="rect">
            <a:avLst/>
          </a:prstGeom>
          <a:ln w="12700">
            <a:miter lim="400000"/>
          </a:ln>
        </p:spPr>
        <p:txBody>
          <a:bodyPr wrap="none" lIns="91421" tIns="91421" rIns="91421" bIns="91421" anchor="ctr">
            <a:spAutoFit/>
          </a:bodyPr>
          <a:lstStyle>
            <a:lvl1pPr algn="ctr" defTabSz="1828433">
              <a:lnSpc>
                <a:spcPct val="100000"/>
              </a:lnSpc>
              <a:defRPr sz="2000">
                <a:solidFill>
                  <a:srgbClr val="FFFFFF"/>
                </a:solidFill>
                <a:uFill>
                  <a:solidFill>
                    <a:srgbClr val="7F7F7F"/>
                  </a:solidFill>
                </a:uFill>
                <a:latin typeface="Lato Light"/>
                <a:ea typeface="Lato Light"/>
                <a:cs typeface="Lato Light"/>
                <a:sym typeface="Lato Light"/>
              </a:defRPr>
            </a:lvl1pPr>
          </a:lstStyle>
          <a:p>
            <a:fld id="{86CB4B4D-7CA3-9044-876B-883B54F8677D}" type="slidenum">
              <a:t>‹#›</a:t>
            </a:fld>
            <a:endParaRPr/>
          </a:p>
        </p:txBody>
      </p:sp>
      <p:sp>
        <p:nvSpPr>
          <p:cNvPr id="3" name="Title Text"/>
          <p:cNvSpPr txBox="1">
            <a:spLocks noGrp="1"/>
          </p:cNvSpPr>
          <p:nvPr>
            <p:ph type="title"/>
          </p:nvPr>
        </p:nvSpPr>
        <p:spPr>
          <a:xfrm>
            <a:off x="1224914" y="184149"/>
            <a:ext cx="21934171" cy="3016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1224914" y="3200400"/>
            <a:ext cx="21934171" cy="1051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Lst>
  <p:transition spd="med"/>
  <p:txStyles>
    <p:titleStyle>
      <a:lvl1pPr marL="0" marR="0" indent="0" algn="l" defTabSz="1828433" latinLnBrk="0">
        <a:lnSpc>
          <a:spcPct val="90000"/>
        </a:lnSpc>
        <a:spcBef>
          <a:spcPts val="0"/>
        </a:spcBef>
        <a:spcAft>
          <a:spcPts val="0"/>
        </a:spcAft>
        <a:buClrTx/>
        <a:buSzTx/>
        <a:buFontTx/>
        <a:buNone/>
        <a:tabLst/>
        <a:defRPr sz="6000" b="0" i="0" u="none" strike="noStrike" cap="none" spc="0" baseline="0">
          <a:solidFill>
            <a:srgbClr val="7F7F7F"/>
          </a:solidFill>
          <a:uFill>
            <a:solidFill>
              <a:srgbClr val="7F7F7F"/>
            </a:solidFill>
          </a:uFill>
          <a:latin typeface="Montserrat Hairline"/>
          <a:ea typeface="Montserrat Hairline"/>
          <a:cs typeface="Montserrat Hairline"/>
          <a:sym typeface="Montserrat Hairline"/>
        </a:defRPr>
      </a:lvl1pPr>
      <a:lvl2pPr marL="0" marR="0" indent="0" algn="l" defTabSz="1828433" latinLnBrk="0">
        <a:lnSpc>
          <a:spcPct val="90000"/>
        </a:lnSpc>
        <a:spcBef>
          <a:spcPts val="0"/>
        </a:spcBef>
        <a:spcAft>
          <a:spcPts val="0"/>
        </a:spcAft>
        <a:buClrTx/>
        <a:buSzTx/>
        <a:buFontTx/>
        <a:buNone/>
        <a:tabLst/>
        <a:defRPr sz="6000" b="0" i="0" u="none" strike="noStrike" cap="none" spc="0" baseline="0">
          <a:solidFill>
            <a:srgbClr val="7F7F7F"/>
          </a:solidFill>
          <a:uFill>
            <a:solidFill>
              <a:srgbClr val="7F7F7F"/>
            </a:solidFill>
          </a:uFill>
          <a:latin typeface="Montserrat Hairline"/>
          <a:ea typeface="Montserrat Hairline"/>
          <a:cs typeface="Montserrat Hairline"/>
          <a:sym typeface="Montserrat Hairline"/>
        </a:defRPr>
      </a:lvl2pPr>
      <a:lvl3pPr marL="0" marR="0" indent="0" algn="l" defTabSz="1828433" latinLnBrk="0">
        <a:lnSpc>
          <a:spcPct val="90000"/>
        </a:lnSpc>
        <a:spcBef>
          <a:spcPts val="0"/>
        </a:spcBef>
        <a:spcAft>
          <a:spcPts val="0"/>
        </a:spcAft>
        <a:buClrTx/>
        <a:buSzTx/>
        <a:buFontTx/>
        <a:buNone/>
        <a:tabLst/>
        <a:defRPr sz="6000" b="0" i="0" u="none" strike="noStrike" cap="none" spc="0" baseline="0">
          <a:solidFill>
            <a:srgbClr val="7F7F7F"/>
          </a:solidFill>
          <a:uFill>
            <a:solidFill>
              <a:srgbClr val="7F7F7F"/>
            </a:solidFill>
          </a:uFill>
          <a:latin typeface="Montserrat Hairline"/>
          <a:ea typeface="Montserrat Hairline"/>
          <a:cs typeface="Montserrat Hairline"/>
          <a:sym typeface="Montserrat Hairline"/>
        </a:defRPr>
      </a:lvl3pPr>
      <a:lvl4pPr marL="0" marR="0" indent="0" algn="l" defTabSz="1828433" latinLnBrk="0">
        <a:lnSpc>
          <a:spcPct val="90000"/>
        </a:lnSpc>
        <a:spcBef>
          <a:spcPts val="0"/>
        </a:spcBef>
        <a:spcAft>
          <a:spcPts val="0"/>
        </a:spcAft>
        <a:buClrTx/>
        <a:buSzTx/>
        <a:buFontTx/>
        <a:buNone/>
        <a:tabLst/>
        <a:defRPr sz="6000" b="0" i="0" u="none" strike="noStrike" cap="none" spc="0" baseline="0">
          <a:solidFill>
            <a:srgbClr val="7F7F7F"/>
          </a:solidFill>
          <a:uFill>
            <a:solidFill>
              <a:srgbClr val="7F7F7F"/>
            </a:solidFill>
          </a:uFill>
          <a:latin typeface="Montserrat Hairline"/>
          <a:ea typeface="Montserrat Hairline"/>
          <a:cs typeface="Montserrat Hairline"/>
          <a:sym typeface="Montserrat Hairline"/>
        </a:defRPr>
      </a:lvl4pPr>
      <a:lvl5pPr marL="0" marR="0" indent="0" algn="l" defTabSz="1828433" latinLnBrk="0">
        <a:lnSpc>
          <a:spcPct val="90000"/>
        </a:lnSpc>
        <a:spcBef>
          <a:spcPts val="0"/>
        </a:spcBef>
        <a:spcAft>
          <a:spcPts val="0"/>
        </a:spcAft>
        <a:buClrTx/>
        <a:buSzTx/>
        <a:buFontTx/>
        <a:buNone/>
        <a:tabLst/>
        <a:defRPr sz="6000" b="0" i="0" u="none" strike="noStrike" cap="none" spc="0" baseline="0">
          <a:solidFill>
            <a:srgbClr val="7F7F7F"/>
          </a:solidFill>
          <a:uFill>
            <a:solidFill>
              <a:srgbClr val="7F7F7F"/>
            </a:solidFill>
          </a:uFill>
          <a:latin typeface="Montserrat Hairline"/>
          <a:ea typeface="Montserrat Hairline"/>
          <a:cs typeface="Montserrat Hairline"/>
          <a:sym typeface="Montserrat Hairline"/>
        </a:defRPr>
      </a:lvl5pPr>
      <a:lvl6pPr marL="0" marR="0" indent="0" algn="l" defTabSz="1828433" latinLnBrk="0">
        <a:lnSpc>
          <a:spcPct val="90000"/>
        </a:lnSpc>
        <a:spcBef>
          <a:spcPts val="0"/>
        </a:spcBef>
        <a:spcAft>
          <a:spcPts val="0"/>
        </a:spcAft>
        <a:buClrTx/>
        <a:buSzTx/>
        <a:buFontTx/>
        <a:buNone/>
        <a:tabLst/>
        <a:defRPr sz="6000" b="0" i="0" u="none" strike="noStrike" cap="none" spc="0" baseline="0">
          <a:solidFill>
            <a:srgbClr val="7F7F7F"/>
          </a:solidFill>
          <a:uFill>
            <a:solidFill>
              <a:srgbClr val="7F7F7F"/>
            </a:solidFill>
          </a:uFill>
          <a:latin typeface="Montserrat Hairline"/>
          <a:ea typeface="Montserrat Hairline"/>
          <a:cs typeface="Montserrat Hairline"/>
          <a:sym typeface="Montserrat Hairline"/>
        </a:defRPr>
      </a:lvl6pPr>
      <a:lvl7pPr marL="0" marR="0" indent="0" algn="l" defTabSz="1828433" latinLnBrk="0">
        <a:lnSpc>
          <a:spcPct val="90000"/>
        </a:lnSpc>
        <a:spcBef>
          <a:spcPts val="0"/>
        </a:spcBef>
        <a:spcAft>
          <a:spcPts val="0"/>
        </a:spcAft>
        <a:buClrTx/>
        <a:buSzTx/>
        <a:buFontTx/>
        <a:buNone/>
        <a:tabLst/>
        <a:defRPr sz="6000" b="0" i="0" u="none" strike="noStrike" cap="none" spc="0" baseline="0">
          <a:solidFill>
            <a:srgbClr val="7F7F7F"/>
          </a:solidFill>
          <a:uFill>
            <a:solidFill>
              <a:srgbClr val="7F7F7F"/>
            </a:solidFill>
          </a:uFill>
          <a:latin typeface="Montserrat Hairline"/>
          <a:ea typeface="Montserrat Hairline"/>
          <a:cs typeface="Montserrat Hairline"/>
          <a:sym typeface="Montserrat Hairline"/>
        </a:defRPr>
      </a:lvl7pPr>
      <a:lvl8pPr marL="0" marR="0" indent="0" algn="l" defTabSz="1828433" latinLnBrk="0">
        <a:lnSpc>
          <a:spcPct val="90000"/>
        </a:lnSpc>
        <a:spcBef>
          <a:spcPts val="0"/>
        </a:spcBef>
        <a:spcAft>
          <a:spcPts val="0"/>
        </a:spcAft>
        <a:buClrTx/>
        <a:buSzTx/>
        <a:buFontTx/>
        <a:buNone/>
        <a:tabLst/>
        <a:defRPr sz="6000" b="0" i="0" u="none" strike="noStrike" cap="none" spc="0" baseline="0">
          <a:solidFill>
            <a:srgbClr val="7F7F7F"/>
          </a:solidFill>
          <a:uFill>
            <a:solidFill>
              <a:srgbClr val="7F7F7F"/>
            </a:solidFill>
          </a:uFill>
          <a:latin typeface="Montserrat Hairline"/>
          <a:ea typeface="Montserrat Hairline"/>
          <a:cs typeface="Montserrat Hairline"/>
          <a:sym typeface="Montserrat Hairline"/>
        </a:defRPr>
      </a:lvl8pPr>
      <a:lvl9pPr marL="0" marR="0" indent="0" algn="l" defTabSz="1828433" latinLnBrk="0">
        <a:lnSpc>
          <a:spcPct val="90000"/>
        </a:lnSpc>
        <a:spcBef>
          <a:spcPts val="0"/>
        </a:spcBef>
        <a:spcAft>
          <a:spcPts val="0"/>
        </a:spcAft>
        <a:buClrTx/>
        <a:buSzTx/>
        <a:buFontTx/>
        <a:buNone/>
        <a:tabLst/>
        <a:defRPr sz="6000" b="0" i="0" u="none" strike="noStrike" cap="none" spc="0" baseline="0">
          <a:solidFill>
            <a:srgbClr val="7F7F7F"/>
          </a:solidFill>
          <a:uFill>
            <a:solidFill>
              <a:srgbClr val="7F7F7F"/>
            </a:solidFill>
          </a:uFill>
          <a:latin typeface="Montserrat Hairline"/>
          <a:ea typeface="Montserrat Hairline"/>
          <a:cs typeface="Montserrat Hairline"/>
          <a:sym typeface="Montserrat Hairline"/>
        </a:defRPr>
      </a:lvl9pPr>
    </p:titleStyle>
    <p:bodyStyle>
      <a:lvl1pPr marL="0" marR="0" indent="0" algn="l" defTabSz="1828433" latinLnBrk="0">
        <a:lnSpc>
          <a:spcPct val="90000"/>
        </a:lnSpc>
        <a:spcBef>
          <a:spcPts val="2000"/>
        </a:spcBef>
        <a:spcAft>
          <a:spcPts val="0"/>
        </a:spcAft>
        <a:buClrTx/>
        <a:buSzTx/>
        <a:buFontTx/>
        <a:buNone/>
        <a:tabLst/>
        <a:defRPr sz="4800" b="0" i="0" u="none" strike="noStrike" cap="none" spc="0" baseline="0">
          <a:solidFill>
            <a:srgbClr val="7F7F7F"/>
          </a:solidFill>
          <a:uFill>
            <a:solidFill>
              <a:srgbClr val="7F7F7F"/>
            </a:solidFill>
          </a:uFill>
          <a:latin typeface="Montserrat Hairline"/>
          <a:ea typeface="Montserrat Hairline"/>
          <a:cs typeface="Montserrat Hairline"/>
          <a:sym typeface="Montserrat Hairline"/>
        </a:defRPr>
      </a:lvl1pPr>
      <a:lvl2pPr marL="0" marR="0" indent="914216" algn="l" defTabSz="1828433" latinLnBrk="0">
        <a:lnSpc>
          <a:spcPct val="90000"/>
        </a:lnSpc>
        <a:spcBef>
          <a:spcPts val="2000"/>
        </a:spcBef>
        <a:spcAft>
          <a:spcPts val="0"/>
        </a:spcAft>
        <a:buClrTx/>
        <a:buSzTx/>
        <a:buFontTx/>
        <a:buNone/>
        <a:tabLst/>
        <a:defRPr sz="4800" b="0" i="0" u="none" strike="noStrike" cap="none" spc="0" baseline="0">
          <a:solidFill>
            <a:srgbClr val="7F7F7F"/>
          </a:solidFill>
          <a:uFill>
            <a:solidFill>
              <a:srgbClr val="7F7F7F"/>
            </a:solidFill>
          </a:uFill>
          <a:latin typeface="Montserrat Hairline"/>
          <a:ea typeface="Montserrat Hairline"/>
          <a:cs typeface="Montserrat Hairline"/>
          <a:sym typeface="Montserrat Hairline"/>
        </a:defRPr>
      </a:lvl2pPr>
      <a:lvl3pPr marL="0" marR="0" indent="1828433" algn="l" defTabSz="1828433" latinLnBrk="0">
        <a:lnSpc>
          <a:spcPct val="90000"/>
        </a:lnSpc>
        <a:spcBef>
          <a:spcPts val="2000"/>
        </a:spcBef>
        <a:spcAft>
          <a:spcPts val="0"/>
        </a:spcAft>
        <a:buClrTx/>
        <a:buSzTx/>
        <a:buFontTx/>
        <a:buNone/>
        <a:tabLst/>
        <a:defRPr sz="4800" b="0" i="0" u="none" strike="noStrike" cap="none" spc="0" baseline="0">
          <a:solidFill>
            <a:srgbClr val="7F7F7F"/>
          </a:solidFill>
          <a:uFill>
            <a:solidFill>
              <a:srgbClr val="7F7F7F"/>
            </a:solidFill>
          </a:uFill>
          <a:latin typeface="Montserrat Hairline"/>
          <a:ea typeface="Montserrat Hairline"/>
          <a:cs typeface="Montserrat Hairline"/>
          <a:sym typeface="Montserrat Hairline"/>
        </a:defRPr>
      </a:lvl3pPr>
      <a:lvl4pPr marL="0" marR="0" indent="2742651" algn="l" defTabSz="1828433" latinLnBrk="0">
        <a:lnSpc>
          <a:spcPct val="90000"/>
        </a:lnSpc>
        <a:spcBef>
          <a:spcPts val="2000"/>
        </a:spcBef>
        <a:spcAft>
          <a:spcPts val="0"/>
        </a:spcAft>
        <a:buClrTx/>
        <a:buSzTx/>
        <a:buFontTx/>
        <a:buNone/>
        <a:tabLst/>
        <a:defRPr sz="4800" b="0" i="0" u="none" strike="noStrike" cap="none" spc="0" baseline="0">
          <a:solidFill>
            <a:srgbClr val="7F7F7F"/>
          </a:solidFill>
          <a:uFill>
            <a:solidFill>
              <a:srgbClr val="7F7F7F"/>
            </a:solidFill>
          </a:uFill>
          <a:latin typeface="Montserrat Hairline"/>
          <a:ea typeface="Montserrat Hairline"/>
          <a:cs typeface="Montserrat Hairline"/>
          <a:sym typeface="Montserrat Hairline"/>
        </a:defRPr>
      </a:lvl4pPr>
      <a:lvl5pPr marL="0" marR="0" indent="3656867" algn="l" defTabSz="1828433" latinLnBrk="0">
        <a:lnSpc>
          <a:spcPct val="90000"/>
        </a:lnSpc>
        <a:spcBef>
          <a:spcPts val="2000"/>
        </a:spcBef>
        <a:spcAft>
          <a:spcPts val="0"/>
        </a:spcAft>
        <a:buClrTx/>
        <a:buSzTx/>
        <a:buFontTx/>
        <a:buNone/>
        <a:tabLst/>
        <a:defRPr sz="4800" b="0" i="0" u="none" strike="noStrike" cap="none" spc="0" baseline="0">
          <a:solidFill>
            <a:srgbClr val="7F7F7F"/>
          </a:solidFill>
          <a:uFill>
            <a:solidFill>
              <a:srgbClr val="7F7F7F"/>
            </a:solidFill>
          </a:uFill>
          <a:latin typeface="Montserrat Hairline"/>
          <a:ea typeface="Montserrat Hairline"/>
          <a:cs typeface="Montserrat Hairline"/>
          <a:sym typeface="Montserrat Hairline"/>
        </a:defRPr>
      </a:lvl5pPr>
      <a:lvl6pPr marL="5180563" marR="0" indent="-609478" algn="l" defTabSz="1828433" latinLnBrk="0">
        <a:lnSpc>
          <a:spcPct val="90000"/>
        </a:lnSpc>
        <a:spcBef>
          <a:spcPts val="2000"/>
        </a:spcBef>
        <a:spcAft>
          <a:spcPts val="0"/>
        </a:spcAft>
        <a:buClrTx/>
        <a:buSzPct val="100000"/>
        <a:buFontTx/>
        <a:buChar char="•"/>
        <a:tabLst/>
        <a:defRPr sz="4800" b="0" i="0" u="none" strike="noStrike" cap="none" spc="0" baseline="0">
          <a:solidFill>
            <a:srgbClr val="7F7F7F"/>
          </a:solidFill>
          <a:uFill>
            <a:solidFill>
              <a:srgbClr val="7F7F7F"/>
            </a:solidFill>
          </a:uFill>
          <a:latin typeface="Montserrat Hairline"/>
          <a:ea typeface="Montserrat Hairline"/>
          <a:cs typeface="Montserrat Hairline"/>
          <a:sym typeface="Montserrat Hairline"/>
        </a:defRPr>
      </a:lvl6pPr>
      <a:lvl7pPr marL="6094780" marR="0" indent="-609478" algn="l" defTabSz="1828433" latinLnBrk="0">
        <a:lnSpc>
          <a:spcPct val="90000"/>
        </a:lnSpc>
        <a:spcBef>
          <a:spcPts val="2000"/>
        </a:spcBef>
        <a:spcAft>
          <a:spcPts val="0"/>
        </a:spcAft>
        <a:buClrTx/>
        <a:buSzPct val="100000"/>
        <a:buFontTx/>
        <a:buChar char="•"/>
        <a:tabLst/>
        <a:defRPr sz="4800" b="0" i="0" u="none" strike="noStrike" cap="none" spc="0" baseline="0">
          <a:solidFill>
            <a:srgbClr val="7F7F7F"/>
          </a:solidFill>
          <a:uFill>
            <a:solidFill>
              <a:srgbClr val="7F7F7F"/>
            </a:solidFill>
          </a:uFill>
          <a:latin typeface="Montserrat Hairline"/>
          <a:ea typeface="Montserrat Hairline"/>
          <a:cs typeface="Montserrat Hairline"/>
          <a:sym typeface="Montserrat Hairline"/>
        </a:defRPr>
      </a:lvl7pPr>
      <a:lvl8pPr marL="7008997" marR="0" indent="-609478" algn="l" defTabSz="1828433" latinLnBrk="0">
        <a:lnSpc>
          <a:spcPct val="90000"/>
        </a:lnSpc>
        <a:spcBef>
          <a:spcPts val="2000"/>
        </a:spcBef>
        <a:spcAft>
          <a:spcPts val="0"/>
        </a:spcAft>
        <a:buClrTx/>
        <a:buSzPct val="100000"/>
        <a:buFontTx/>
        <a:buChar char="•"/>
        <a:tabLst/>
        <a:defRPr sz="4800" b="0" i="0" u="none" strike="noStrike" cap="none" spc="0" baseline="0">
          <a:solidFill>
            <a:srgbClr val="7F7F7F"/>
          </a:solidFill>
          <a:uFill>
            <a:solidFill>
              <a:srgbClr val="7F7F7F"/>
            </a:solidFill>
          </a:uFill>
          <a:latin typeface="Montserrat Hairline"/>
          <a:ea typeface="Montserrat Hairline"/>
          <a:cs typeface="Montserrat Hairline"/>
          <a:sym typeface="Montserrat Hairline"/>
        </a:defRPr>
      </a:lvl8pPr>
      <a:lvl9pPr marL="7923215" marR="0" indent="-609478" algn="l" defTabSz="1828433" latinLnBrk="0">
        <a:lnSpc>
          <a:spcPct val="90000"/>
        </a:lnSpc>
        <a:spcBef>
          <a:spcPts val="2000"/>
        </a:spcBef>
        <a:spcAft>
          <a:spcPts val="0"/>
        </a:spcAft>
        <a:buClrTx/>
        <a:buSzPct val="100000"/>
        <a:buFontTx/>
        <a:buChar char="•"/>
        <a:tabLst/>
        <a:defRPr sz="4800" b="0" i="0" u="none" strike="noStrike" cap="none" spc="0" baseline="0">
          <a:solidFill>
            <a:srgbClr val="7F7F7F"/>
          </a:solidFill>
          <a:uFill>
            <a:solidFill>
              <a:srgbClr val="7F7F7F"/>
            </a:solidFill>
          </a:uFill>
          <a:latin typeface="Montserrat Hairline"/>
          <a:ea typeface="Montserrat Hairline"/>
          <a:cs typeface="Montserrat Hairline"/>
          <a:sym typeface="Montserrat Hairline"/>
        </a:defRPr>
      </a:lvl9pPr>
    </p:bodyStyle>
    <p:otherStyle>
      <a:lvl1pPr marL="0" marR="0" indent="0" algn="ctr" defTabSz="1828433" latinLnBrk="0">
        <a:lnSpc>
          <a:spcPct val="100000"/>
        </a:lnSpc>
        <a:spcBef>
          <a:spcPts val="0"/>
        </a:spcBef>
        <a:spcAft>
          <a:spcPts val="0"/>
        </a:spcAft>
        <a:buClrTx/>
        <a:buSzTx/>
        <a:buFontTx/>
        <a:buNone/>
        <a:tabLst/>
        <a:defRPr sz="2000" b="0" i="0" u="none" strike="noStrike" cap="none" spc="0" baseline="0">
          <a:solidFill>
            <a:schemeClr val="tx1"/>
          </a:solidFill>
          <a:uFill>
            <a:solidFill>
              <a:srgbClr val="7F7F7F"/>
            </a:solidFill>
          </a:uFill>
          <a:latin typeface="+mn-lt"/>
          <a:ea typeface="+mn-ea"/>
          <a:cs typeface="+mn-cs"/>
          <a:sym typeface="Lato Light"/>
        </a:defRPr>
      </a:lvl1pPr>
      <a:lvl2pPr marL="0" marR="0" indent="914216" algn="ctr" defTabSz="1828433" latinLnBrk="0">
        <a:lnSpc>
          <a:spcPct val="100000"/>
        </a:lnSpc>
        <a:spcBef>
          <a:spcPts val="0"/>
        </a:spcBef>
        <a:spcAft>
          <a:spcPts val="0"/>
        </a:spcAft>
        <a:buClrTx/>
        <a:buSzTx/>
        <a:buFontTx/>
        <a:buNone/>
        <a:tabLst/>
        <a:defRPr sz="2000" b="0" i="0" u="none" strike="noStrike" cap="none" spc="0" baseline="0">
          <a:solidFill>
            <a:schemeClr val="tx1"/>
          </a:solidFill>
          <a:uFill>
            <a:solidFill>
              <a:srgbClr val="7F7F7F"/>
            </a:solidFill>
          </a:uFill>
          <a:latin typeface="+mn-lt"/>
          <a:ea typeface="+mn-ea"/>
          <a:cs typeface="+mn-cs"/>
          <a:sym typeface="Lato Light"/>
        </a:defRPr>
      </a:lvl2pPr>
      <a:lvl3pPr marL="0" marR="0" indent="1828433" algn="ctr" defTabSz="1828433" latinLnBrk="0">
        <a:lnSpc>
          <a:spcPct val="100000"/>
        </a:lnSpc>
        <a:spcBef>
          <a:spcPts val="0"/>
        </a:spcBef>
        <a:spcAft>
          <a:spcPts val="0"/>
        </a:spcAft>
        <a:buClrTx/>
        <a:buSzTx/>
        <a:buFontTx/>
        <a:buNone/>
        <a:tabLst/>
        <a:defRPr sz="2000" b="0" i="0" u="none" strike="noStrike" cap="none" spc="0" baseline="0">
          <a:solidFill>
            <a:schemeClr val="tx1"/>
          </a:solidFill>
          <a:uFill>
            <a:solidFill>
              <a:srgbClr val="7F7F7F"/>
            </a:solidFill>
          </a:uFill>
          <a:latin typeface="+mn-lt"/>
          <a:ea typeface="+mn-ea"/>
          <a:cs typeface="+mn-cs"/>
          <a:sym typeface="Lato Light"/>
        </a:defRPr>
      </a:lvl3pPr>
      <a:lvl4pPr marL="0" marR="0" indent="2742651" algn="ctr" defTabSz="1828433" latinLnBrk="0">
        <a:lnSpc>
          <a:spcPct val="100000"/>
        </a:lnSpc>
        <a:spcBef>
          <a:spcPts val="0"/>
        </a:spcBef>
        <a:spcAft>
          <a:spcPts val="0"/>
        </a:spcAft>
        <a:buClrTx/>
        <a:buSzTx/>
        <a:buFontTx/>
        <a:buNone/>
        <a:tabLst/>
        <a:defRPr sz="2000" b="0" i="0" u="none" strike="noStrike" cap="none" spc="0" baseline="0">
          <a:solidFill>
            <a:schemeClr val="tx1"/>
          </a:solidFill>
          <a:uFill>
            <a:solidFill>
              <a:srgbClr val="7F7F7F"/>
            </a:solidFill>
          </a:uFill>
          <a:latin typeface="+mn-lt"/>
          <a:ea typeface="+mn-ea"/>
          <a:cs typeface="+mn-cs"/>
          <a:sym typeface="Lato Light"/>
        </a:defRPr>
      </a:lvl4pPr>
      <a:lvl5pPr marL="0" marR="0" indent="3656867" algn="ctr" defTabSz="1828433" latinLnBrk="0">
        <a:lnSpc>
          <a:spcPct val="100000"/>
        </a:lnSpc>
        <a:spcBef>
          <a:spcPts val="0"/>
        </a:spcBef>
        <a:spcAft>
          <a:spcPts val="0"/>
        </a:spcAft>
        <a:buClrTx/>
        <a:buSzTx/>
        <a:buFontTx/>
        <a:buNone/>
        <a:tabLst/>
        <a:defRPr sz="2000" b="0" i="0" u="none" strike="noStrike" cap="none" spc="0" baseline="0">
          <a:solidFill>
            <a:schemeClr val="tx1"/>
          </a:solidFill>
          <a:uFill>
            <a:solidFill>
              <a:srgbClr val="7F7F7F"/>
            </a:solidFill>
          </a:uFill>
          <a:latin typeface="+mn-lt"/>
          <a:ea typeface="+mn-ea"/>
          <a:cs typeface="+mn-cs"/>
          <a:sym typeface="Lato Light"/>
        </a:defRPr>
      </a:lvl5pPr>
      <a:lvl6pPr marL="0" marR="0" indent="4571086" algn="ctr" defTabSz="1828433" latinLnBrk="0">
        <a:lnSpc>
          <a:spcPct val="100000"/>
        </a:lnSpc>
        <a:spcBef>
          <a:spcPts val="0"/>
        </a:spcBef>
        <a:spcAft>
          <a:spcPts val="0"/>
        </a:spcAft>
        <a:buClrTx/>
        <a:buSzTx/>
        <a:buFontTx/>
        <a:buNone/>
        <a:tabLst/>
        <a:defRPr sz="2000" b="0" i="0" u="none" strike="noStrike" cap="none" spc="0" baseline="0">
          <a:solidFill>
            <a:schemeClr val="tx1"/>
          </a:solidFill>
          <a:uFill>
            <a:solidFill>
              <a:srgbClr val="7F7F7F"/>
            </a:solidFill>
          </a:uFill>
          <a:latin typeface="+mn-lt"/>
          <a:ea typeface="+mn-ea"/>
          <a:cs typeface="+mn-cs"/>
          <a:sym typeface="Lato Light"/>
        </a:defRPr>
      </a:lvl6pPr>
      <a:lvl7pPr marL="0" marR="0" indent="5485303" algn="ctr" defTabSz="1828433" latinLnBrk="0">
        <a:lnSpc>
          <a:spcPct val="100000"/>
        </a:lnSpc>
        <a:spcBef>
          <a:spcPts val="0"/>
        </a:spcBef>
        <a:spcAft>
          <a:spcPts val="0"/>
        </a:spcAft>
        <a:buClrTx/>
        <a:buSzTx/>
        <a:buFontTx/>
        <a:buNone/>
        <a:tabLst/>
        <a:defRPr sz="2000" b="0" i="0" u="none" strike="noStrike" cap="none" spc="0" baseline="0">
          <a:solidFill>
            <a:schemeClr val="tx1"/>
          </a:solidFill>
          <a:uFill>
            <a:solidFill>
              <a:srgbClr val="7F7F7F"/>
            </a:solidFill>
          </a:uFill>
          <a:latin typeface="+mn-lt"/>
          <a:ea typeface="+mn-ea"/>
          <a:cs typeface="+mn-cs"/>
          <a:sym typeface="Lato Light"/>
        </a:defRPr>
      </a:lvl7pPr>
      <a:lvl8pPr marL="0" marR="0" indent="6399519" algn="ctr" defTabSz="1828433" latinLnBrk="0">
        <a:lnSpc>
          <a:spcPct val="100000"/>
        </a:lnSpc>
        <a:spcBef>
          <a:spcPts val="0"/>
        </a:spcBef>
        <a:spcAft>
          <a:spcPts val="0"/>
        </a:spcAft>
        <a:buClrTx/>
        <a:buSzTx/>
        <a:buFontTx/>
        <a:buNone/>
        <a:tabLst/>
        <a:defRPr sz="2000" b="0" i="0" u="none" strike="noStrike" cap="none" spc="0" baseline="0">
          <a:solidFill>
            <a:schemeClr val="tx1"/>
          </a:solidFill>
          <a:uFill>
            <a:solidFill>
              <a:srgbClr val="7F7F7F"/>
            </a:solidFill>
          </a:uFill>
          <a:latin typeface="+mn-lt"/>
          <a:ea typeface="+mn-ea"/>
          <a:cs typeface="+mn-cs"/>
          <a:sym typeface="Lato Light"/>
        </a:defRPr>
      </a:lvl8pPr>
      <a:lvl9pPr marL="0" marR="0" indent="7313737" algn="ctr" defTabSz="1828433" latinLnBrk="0">
        <a:lnSpc>
          <a:spcPct val="100000"/>
        </a:lnSpc>
        <a:spcBef>
          <a:spcPts val="0"/>
        </a:spcBef>
        <a:spcAft>
          <a:spcPts val="0"/>
        </a:spcAft>
        <a:buClrTx/>
        <a:buSzTx/>
        <a:buFontTx/>
        <a:buNone/>
        <a:tabLst/>
        <a:defRPr sz="2000" b="0" i="0" u="none" strike="noStrike" cap="none" spc="0" baseline="0">
          <a:solidFill>
            <a:schemeClr val="tx1"/>
          </a:solidFill>
          <a:uFill>
            <a:solidFill>
              <a:srgbClr val="7F7F7F"/>
            </a:solidFill>
          </a:uFill>
          <a:latin typeface="+mn-lt"/>
          <a:ea typeface="+mn-ea"/>
          <a:cs typeface="+mn-cs"/>
          <a:sym typeface="Lato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3.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ideo" Target="https://www.youtube.com/embed/ikUIC0Z0R5Y?feature=oembed"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Diamonds Edge Restaurant, Great Diamond Island_19ALT.jpg" descr="Diamonds Edge Restaurant, Great Diamond Island_19ALT.jpg"/>
          <p:cNvPicPr>
            <a:picLocks noChangeAspect="1"/>
          </p:cNvPicPr>
          <p:nvPr/>
        </p:nvPicPr>
        <p:blipFill>
          <a:blip r:embed="rId2"/>
          <a:srcRect t="6701" b="6701"/>
          <a:stretch>
            <a:fillRect/>
          </a:stretch>
        </p:blipFill>
        <p:spPr>
          <a:xfrm>
            <a:off x="-323079" y="-764471"/>
            <a:ext cx="25264929" cy="14605152"/>
          </a:xfrm>
          <a:prstGeom prst="rect">
            <a:avLst/>
          </a:prstGeom>
          <a:ln w="12700">
            <a:miter lim="400000"/>
          </a:ln>
        </p:spPr>
      </p:pic>
      <p:pic>
        <p:nvPicPr>
          <p:cNvPr id="447" name="VP17logoTAG- muted RED.png" descr="VP17logoTAG- muted RED.png"/>
          <p:cNvPicPr>
            <a:picLocks noChangeAspect="1"/>
          </p:cNvPicPr>
          <p:nvPr/>
        </p:nvPicPr>
        <p:blipFill>
          <a:blip r:embed="rId3"/>
          <a:stretch>
            <a:fillRect/>
          </a:stretch>
        </p:blipFill>
        <p:spPr>
          <a:xfrm>
            <a:off x="18073127" y="-24930"/>
            <a:ext cx="5084122" cy="8497362"/>
          </a:xfrm>
          <a:prstGeom prst="rect">
            <a:avLst/>
          </a:prstGeom>
          <a:ln w="12700">
            <a:miter lim="400000"/>
          </a:ln>
        </p:spPr>
      </p:pic>
      <p:sp>
        <p:nvSpPr>
          <p:cNvPr id="448" name="Text"/>
          <p:cNvSpPr txBox="1"/>
          <p:nvPr/>
        </p:nvSpPr>
        <p:spPr>
          <a:xfrm>
            <a:off x="11907657" y="6631216"/>
            <a:ext cx="568686" cy="453568"/>
          </a:xfrm>
          <a:prstGeom prst="rect">
            <a:avLst/>
          </a:prstGeom>
          <a:ln w="12700">
            <a:miter lim="400000"/>
          </a:ln>
        </p:spPr>
        <p:txBody>
          <a:bodyPr wrap="none" lIns="71437" tIns="71437" rIns="71437" bIns="71437" anchor="ctr">
            <a:spAutoFit/>
          </a:bodyPr>
          <a:lstStyle/>
          <a:p>
            <a:endParaRPr/>
          </a:p>
        </p:txBody>
      </p:sp>
      <p:sp>
        <p:nvSpPr>
          <p:cNvPr id="449" name="Text"/>
          <p:cNvSpPr txBox="1"/>
          <p:nvPr/>
        </p:nvSpPr>
        <p:spPr>
          <a:xfrm>
            <a:off x="10434161" y="6858000"/>
            <a:ext cx="568686" cy="453567"/>
          </a:xfrm>
          <a:prstGeom prst="rect">
            <a:avLst/>
          </a:prstGeom>
          <a:ln w="12700">
            <a:miter lim="400000"/>
          </a:ln>
        </p:spPr>
        <p:txBody>
          <a:bodyPr wrap="none" lIns="71437" tIns="71437" rIns="71437" bIns="71437" anchor="ctr">
            <a:spAutoFit/>
          </a:bodyPr>
          <a:lstStyle/>
          <a:p>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WE DO WHAT MOST PEOPLE THINK JUST HAPPENS"/>
          <p:cNvSpPr txBox="1">
            <a:spLocks noGrp="1"/>
          </p:cNvSpPr>
          <p:nvPr>
            <p:ph type="body" idx="22"/>
          </p:nvPr>
        </p:nvSpPr>
        <p:spPr>
          <a:xfrm>
            <a:off x="9245128" y="1577238"/>
            <a:ext cx="14720333" cy="1183015"/>
          </a:xfrm>
          <a:prstGeom prst="rect">
            <a:avLst/>
          </a:prstGeom>
        </p:spPr>
        <p:txBody>
          <a:bodyPr/>
          <a:lstStyle>
            <a:lvl1pPr algn="l">
              <a:defRPr sz="7500">
                <a:solidFill>
                  <a:srgbClr val="53585F"/>
                </a:solidFill>
              </a:defRPr>
            </a:lvl1pPr>
          </a:lstStyle>
          <a:p>
            <a:r>
              <a:rPr dirty="0">
                <a:latin typeface="DINEngschrift" pitchFamily="2" charset="0"/>
              </a:rPr>
              <a:t>WE DO WHAT MOST PEOPLE THINK JUST HAPPENS</a:t>
            </a:r>
          </a:p>
        </p:txBody>
      </p:sp>
      <p:sp>
        <p:nvSpPr>
          <p:cNvPr id="494" name="Actively Marketing, Year-Round, to Reach 8 Key Tourism Markets:…"/>
          <p:cNvSpPr txBox="1">
            <a:spLocks noGrp="1"/>
          </p:cNvSpPr>
          <p:nvPr>
            <p:ph type="body" idx="23"/>
          </p:nvPr>
        </p:nvSpPr>
        <p:spPr>
          <a:xfrm>
            <a:off x="9442846" y="3490422"/>
            <a:ext cx="14941154" cy="8372163"/>
          </a:xfrm>
          <a:prstGeom prst="rect">
            <a:avLst/>
          </a:prstGeom>
        </p:spPr>
        <p:txBody>
          <a:bodyPr/>
          <a:lstStyle/>
          <a:p>
            <a:pPr>
              <a:lnSpc>
                <a:spcPct val="100000"/>
              </a:lnSpc>
              <a:spcBef>
                <a:spcPts val="5900"/>
              </a:spcBef>
              <a:defRPr sz="3500">
                <a:solidFill>
                  <a:srgbClr val="5E5E5E"/>
                </a:solidFill>
              </a:defRPr>
            </a:pPr>
            <a:r>
              <a:rPr lang="en-US" b="1" dirty="0">
                <a:solidFill>
                  <a:srgbClr val="CB7679"/>
                </a:solidFill>
              </a:rPr>
              <a:t>	</a:t>
            </a:r>
            <a:r>
              <a:rPr b="1" dirty="0">
                <a:solidFill>
                  <a:srgbClr val="CB7679"/>
                </a:solidFill>
              </a:rPr>
              <a:t>Actively Marketing, Year-Round, to Reach </a:t>
            </a:r>
            <a:r>
              <a:rPr sz="5300" b="1" dirty="0">
                <a:solidFill>
                  <a:srgbClr val="CB7679"/>
                </a:solidFill>
              </a:rPr>
              <a:t>8</a:t>
            </a:r>
            <a:r>
              <a:rPr b="1" dirty="0">
                <a:solidFill>
                  <a:srgbClr val="CB7679"/>
                </a:solidFill>
              </a:rPr>
              <a:t> Key Tourism Markets: </a:t>
            </a:r>
            <a:br>
              <a:rPr dirty="0"/>
            </a:br>
            <a:endParaRPr dirty="0"/>
          </a:p>
          <a:p>
            <a:pPr marL="584200">
              <a:lnSpc>
                <a:spcPct val="100000"/>
              </a:lnSpc>
              <a:spcBef>
                <a:spcPts val="2500"/>
              </a:spcBef>
              <a:buSzPct val="100000"/>
              <a:buChar char="•"/>
              <a:defRPr sz="3500">
                <a:solidFill>
                  <a:srgbClr val="5E5E5E"/>
                </a:solidFill>
              </a:defRPr>
            </a:pPr>
            <a:r>
              <a:rPr dirty="0"/>
              <a:t>  Leisure Visitors </a:t>
            </a:r>
          </a:p>
          <a:p>
            <a:pPr marL="584200">
              <a:lnSpc>
                <a:spcPct val="100000"/>
              </a:lnSpc>
              <a:spcBef>
                <a:spcPts val="2500"/>
              </a:spcBef>
              <a:buSzPct val="100000"/>
              <a:buChar char="•"/>
              <a:defRPr sz="3500">
                <a:solidFill>
                  <a:srgbClr val="5E5E5E"/>
                </a:solidFill>
              </a:defRPr>
            </a:pPr>
            <a:r>
              <a:rPr dirty="0"/>
              <a:t>  Meetings &amp; Conferences </a:t>
            </a:r>
          </a:p>
          <a:p>
            <a:pPr marL="584200">
              <a:lnSpc>
                <a:spcPct val="100000"/>
              </a:lnSpc>
              <a:spcBef>
                <a:spcPts val="2500"/>
              </a:spcBef>
              <a:buSzPct val="100000"/>
              <a:buChar char="•"/>
              <a:defRPr sz="3500">
                <a:solidFill>
                  <a:srgbClr val="5E5E5E"/>
                </a:solidFill>
              </a:defRPr>
            </a:pPr>
            <a:r>
              <a:rPr dirty="0"/>
              <a:t>  Sporting Events</a:t>
            </a:r>
          </a:p>
          <a:p>
            <a:pPr marL="584200">
              <a:lnSpc>
                <a:spcPct val="100000"/>
              </a:lnSpc>
              <a:spcBef>
                <a:spcPts val="2500"/>
              </a:spcBef>
              <a:buSzPct val="100000"/>
              <a:buChar char="•"/>
              <a:defRPr sz="3500">
                <a:solidFill>
                  <a:srgbClr val="5E5E5E"/>
                </a:solidFill>
              </a:defRPr>
            </a:pPr>
            <a:r>
              <a:rPr dirty="0"/>
              <a:t>  Destination Weddings</a:t>
            </a:r>
          </a:p>
          <a:p>
            <a:pPr marL="584200">
              <a:lnSpc>
                <a:spcPct val="100000"/>
              </a:lnSpc>
              <a:spcBef>
                <a:spcPts val="2500"/>
              </a:spcBef>
              <a:buSzPct val="100000"/>
              <a:buChar char="•"/>
              <a:defRPr sz="3500">
                <a:solidFill>
                  <a:srgbClr val="5E5E5E"/>
                </a:solidFill>
              </a:defRPr>
            </a:pPr>
            <a:r>
              <a:rPr dirty="0"/>
              <a:t>  International Visitors</a:t>
            </a:r>
          </a:p>
          <a:p>
            <a:pPr marL="584200">
              <a:lnSpc>
                <a:spcPct val="100000"/>
              </a:lnSpc>
              <a:spcBef>
                <a:spcPts val="2500"/>
              </a:spcBef>
              <a:buSzPct val="100000"/>
              <a:buChar char="•"/>
              <a:defRPr sz="3500">
                <a:solidFill>
                  <a:srgbClr val="5E5E5E"/>
                </a:solidFill>
              </a:defRPr>
            </a:pPr>
            <a:r>
              <a:rPr dirty="0"/>
              <a:t>  Motorcoaches </a:t>
            </a:r>
          </a:p>
          <a:p>
            <a:pPr marL="584200">
              <a:lnSpc>
                <a:spcPct val="100000"/>
              </a:lnSpc>
              <a:spcBef>
                <a:spcPts val="2500"/>
              </a:spcBef>
              <a:buSzPct val="100000"/>
              <a:buChar char="•"/>
              <a:defRPr sz="3500">
                <a:solidFill>
                  <a:srgbClr val="5E5E5E"/>
                </a:solidFill>
              </a:defRPr>
            </a:pPr>
            <a:r>
              <a:rPr dirty="0"/>
              <a:t>  Cruise Ships</a:t>
            </a:r>
          </a:p>
          <a:p>
            <a:pPr marL="584200">
              <a:lnSpc>
                <a:spcPct val="100000"/>
              </a:lnSpc>
              <a:spcBef>
                <a:spcPts val="2500"/>
              </a:spcBef>
              <a:buSzPct val="100000"/>
              <a:buChar char="•"/>
              <a:defRPr sz="3500">
                <a:solidFill>
                  <a:srgbClr val="5E5E5E"/>
                </a:solidFill>
              </a:defRPr>
            </a:pPr>
            <a:r>
              <a:rPr dirty="0"/>
              <a:t>  Media </a:t>
            </a:r>
          </a:p>
        </p:txBody>
      </p:sp>
      <p:pic>
        <p:nvPicPr>
          <p:cNvPr id="495" name="Eric Storm Kayaks on Willard Beach-small.png" descr="Eric Storm Kayaks on Willard Beach-small.png"/>
          <p:cNvPicPr>
            <a:picLocks noChangeAspect="1"/>
          </p:cNvPicPr>
          <p:nvPr/>
        </p:nvPicPr>
        <p:blipFill>
          <a:blip r:embed="rId2"/>
          <a:srcRect l="23070" r="23070"/>
          <a:stretch>
            <a:fillRect/>
          </a:stretch>
        </p:blipFill>
        <p:spPr>
          <a:xfrm>
            <a:off x="-2796598" y="-489328"/>
            <a:ext cx="11861117" cy="14694499"/>
          </a:xfrm>
          <a:prstGeom prst="rect">
            <a:avLst/>
          </a:prstGeom>
          <a:ln w="12700">
            <a:miter lim="400000"/>
          </a:ln>
        </p:spPr>
      </p:pic>
      <p:sp>
        <p:nvSpPr>
          <p:cNvPr id="496" name="2.9 million visitors"/>
          <p:cNvSpPr txBox="1"/>
          <p:nvPr/>
        </p:nvSpPr>
        <p:spPr>
          <a:xfrm>
            <a:off x="17841424" y="7676504"/>
            <a:ext cx="4136772" cy="76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825500">
              <a:lnSpc>
                <a:spcPct val="100000"/>
              </a:lnSpc>
              <a:defRPr sz="3800">
                <a:solidFill>
                  <a:srgbClr val="5E5E5E"/>
                </a:solidFill>
                <a:latin typeface="Avenir Next Regular"/>
                <a:ea typeface="Avenir Next Regular"/>
                <a:cs typeface="Avenir Next Regular"/>
                <a:sym typeface="Avenir Next Regular"/>
              </a:defRPr>
            </a:pPr>
            <a:r>
              <a:rPr b="1" dirty="0">
                <a:solidFill>
                  <a:srgbClr val="CB7679"/>
                </a:solidFill>
              </a:rPr>
              <a:t>2.9</a:t>
            </a:r>
            <a:r>
              <a:rPr dirty="0"/>
              <a:t> million visitors</a:t>
            </a:r>
          </a:p>
        </p:txBody>
      </p:sp>
      <p:sp>
        <p:nvSpPr>
          <p:cNvPr id="497" name="2023"/>
          <p:cNvSpPr txBox="1"/>
          <p:nvPr/>
        </p:nvSpPr>
        <p:spPr>
          <a:xfrm>
            <a:off x="18784351" y="5888546"/>
            <a:ext cx="14720333" cy="1371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ct val="90000"/>
              </a:lnSpc>
              <a:defRPr sz="7500" cap="all">
                <a:solidFill>
                  <a:srgbClr val="53585F"/>
                </a:solidFill>
              </a:defRPr>
            </a:lvl1pPr>
          </a:lstStyle>
          <a:p>
            <a:r>
              <a:rPr dirty="0"/>
              <a:t>2023</a:t>
            </a:r>
          </a:p>
        </p:txBody>
      </p:sp>
      <p:sp>
        <p:nvSpPr>
          <p:cNvPr id="498" name="Economic Impact of  $2.7 billion from visitor spending"/>
          <p:cNvSpPr txBox="1"/>
          <p:nvPr/>
        </p:nvSpPr>
        <p:spPr>
          <a:xfrm>
            <a:off x="16248279" y="8812918"/>
            <a:ext cx="7717182" cy="1422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825500">
              <a:lnSpc>
                <a:spcPct val="100000"/>
              </a:lnSpc>
              <a:defRPr sz="3800">
                <a:solidFill>
                  <a:srgbClr val="5E5E5E"/>
                </a:solidFill>
                <a:latin typeface="Avenir Next Regular"/>
                <a:ea typeface="Avenir Next Regular"/>
                <a:cs typeface="Avenir Next Regular"/>
                <a:sym typeface="Avenir Next Regular"/>
              </a:defRPr>
            </a:pPr>
            <a:r>
              <a:rPr dirty="0"/>
              <a:t>Economic Impact of </a:t>
            </a:r>
            <a:br>
              <a:rPr dirty="0"/>
            </a:br>
            <a:r>
              <a:rPr b="1" dirty="0">
                <a:solidFill>
                  <a:srgbClr val="CB7679"/>
                </a:solidFill>
              </a:rPr>
              <a:t>$2.7</a:t>
            </a:r>
            <a:r>
              <a:rPr dirty="0"/>
              <a:t> billion from visitor spending  </a:t>
            </a:r>
          </a:p>
        </p:txBody>
      </p:sp>
      <p:sp>
        <p:nvSpPr>
          <p:cNvPr id="499" name="21,400 jobs"/>
          <p:cNvSpPr txBox="1"/>
          <p:nvPr/>
        </p:nvSpPr>
        <p:spPr>
          <a:xfrm>
            <a:off x="18471699" y="10581334"/>
            <a:ext cx="2876221" cy="76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825500">
              <a:lnSpc>
                <a:spcPct val="100000"/>
              </a:lnSpc>
              <a:defRPr sz="3800">
                <a:solidFill>
                  <a:srgbClr val="5E5E5E"/>
                </a:solidFill>
                <a:latin typeface="Avenir Next Regular"/>
                <a:ea typeface="Avenir Next Regular"/>
                <a:cs typeface="Avenir Next Regular"/>
                <a:sym typeface="Avenir Next Regular"/>
              </a:defRPr>
            </a:pPr>
            <a:r>
              <a:rPr b="1" dirty="0">
                <a:solidFill>
                  <a:srgbClr val="CB7679"/>
                </a:solidFill>
              </a:rPr>
              <a:t>21,400</a:t>
            </a:r>
            <a:r>
              <a:rPr dirty="0"/>
              <a:t> jobs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IT TAKES MARKETING - LOTS OF IT!"/>
          <p:cNvSpPr txBox="1"/>
          <p:nvPr/>
        </p:nvSpPr>
        <p:spPr>
          <a:xfrm>
            <a:off x="1087426" y="1070562"/>
            <a:ext cx="27676637" cy="1330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ts val="10900"/>
              </a:lnSpc>
              <a:defRPr sz="9000">
                <a:solidFill>
                  <a:srgbClr val="53585F"/>
                </a:solidFill>
                <a:latin typeface="DINEngschrift"/>
                <a:ea typeface="DINEngschrift"/>
                <a:cs typeface="DINEngschrift"/>
                <a:sym typeface="DINEngschrift"/>
              </a:defRPr>
            </a:lvl1pPr>
          </a:lstStyle>
          <a:p>
            <a:r>
              <a:rPr dirty="0"/>
              <a:t>…IT TAKES MARKETING - LOTS OF IT!</a:t>
            </a:r>
          </a:p>
        </p:txBody>
      </p:sp>
      <p:sp>
        <p:nvSpPr>
          <p:cNvPr id="502" name="We must constantly be marketing to keep our destination viable and make it a great place to live and work."/>
          <p:cNvSpPr txBox="1"/>
          <p:nvPr/>
        </p:nvSpPr>
        <p:spPr>
          <a:xfrm>
            <a:off x="10673161" y="8911562"/>
            <a:ext cx="12925880" cy="2301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ts val="6100"/>
              </a:lnSpc>
              <a:defRPr sz="5000" b="1" i="1">
                <a:solidFill>
                  <a:srgbClr val="D12B28"/>
                </a:solidFill>
                <a:latin typeface="Archer Book"/>
                <a:ea typeface="Archer Book"/>
                <a:cs typeface="Archer Book"/>
                <a:sym typeface="Archer Book"/>
              </a:defRPr>
            </a:lvl1pPr>
          </a:lstStyle>
          <a:p>
            <a:r>
              <a:rPr dirty="0"/>
              <a:t>We must constantly be marketing to keep our destination viable and make it a great place to live and work. </a:t>
            </a:r>
          </a:p>
        </p:txBody>
      </p:sp>
      <p:sp>
        <p:nvSpPr>
          <p:cNvPr id="503" name="Brand Awareness…"/>
          <p:cNvSpPr txBox="1">
            <a:spLocks noGrp="1"/>
          </p:cNvSpPr>
          <p:nvPr>
            <p:ph type="body" sz="half" idx="4294967295"/>
          </p:nvPr>
        </p:nvSpPr>
        <p:spPr>
          <a:xfrm>
            <a:off x="2093266" y="3005159"/>
            <a:ext cx="8579895" cy="10436521"/>
          </a:xfrm>
          <a:prstGeom prst="rect">
            <a:avLst/>
          </a:prstGeom>
        </p:spPr>
        <p:txBody>
          <a:bodyPr lIns="38100" tIns="38100" rIns="38100" bIns="38100" anchor="ctr">
            <a:noAutofit/>
          </a:bodyPr>
          <a:lstStyle/>
          <a:p>
            <a:pPr defTabSz="821531">
              <a:lnSpc>
                <a:spcPct val="100000"/>
              </a:lnSpc>
              <a:spcBef>
                <a:spcPts val="1000"/>
              </a:spcBef>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Brand Awareness </a:t>
            </a:r>
          </a:p>
          <a:p>
            <a:pPr defTabSz="821531">
              <a:lnSpc>
                <a:spcPct val="100000"/>
              </a:lnSpc>
              <a:spcBef>
                <a:spcPts val="1000"/>
              </a:spcBef>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Digital Advertising </a:t>
            </a:r>
          </a:p>
          <a:p>
            <a:pPr defTabSz="821531">
              <a:lnSpc>
                <a:spcPct val="100000"/>
              </a:lnSpc>
              <a:spcBef>
                <a:spcPts val="1000"/>
              </a:spcBef>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Digital Retargeting </a:t>
            </a:r>
          </a:p>
          <a:p>
            <a:pPr defTabSz="821531">
              <a:lnSpc>
                <a:spcPct val="100000"/>
              </a:lnSpc>
              <a:spcBef>
                <a:spcPts val="1000"/>
              </a:spcBef>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Social Media Advertising &amp; Engagement </a:t>
            </a:r>
          </a:p>
          <a:p>
            <a:pPr defTabSz="821531">
              <a:lnSpc>
                <a:spcPct val="100000"/>
              </a:lnSpc>
              <a:spcBef>
                <a:spcPts val="1000"/>
              </a:spcBef>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Print Marketing - including article generation</a:t>
            </a:r>
          </a:p>
          <a:p>
            <a:pPr defTabSz="821531">
              <a:lnSpc>
                <a:spcPct val="100000"/>
              </a:lnSpc>
              <a:spcBef>
                <a:spcPts val="1000"/>
              </a:spcBef>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E-marketing </a:t>
            </a:r>
          </a:p>
          <a:p>
            <a:pPr defTabSz="821531">
              <a:lnSpc>
                <a:spcPct val="100000"/>
              </a:lnSpc>
              <a:spcBef>
                <a:spcPts val="1000"/>
              </a:spcBef>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Tradeshow representation </a:t>
            </a:r>
          </a:p>
          <a:p>
            <a:pPr defTabSz="821531">
              <a:lnSpc>
                <a:spcPct val="100000"/>
              </a:lnSpc>
              <a:spcBef>
                <a:spcPts val="1000"/>
              </a:spcBef>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Sales Missions </a:t>
            </a:r>
          </a:p>
          <a:p>
            <a:pPr defTabSz="821531">
              <a:lnSpc>
                <a:spcPct val="100000"/>
              </a:lnSpc>
              <a:spcBef>
                <a:spcPts val="1000"/>
              </a:spcBef>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Web Development </a:t>
            </a:r>
          </a:p>
          <a:p>
            <a:pPr defTabSz="821531">
              <a:lnSpc>
                <a:spcPct val="100000"/>
              </a:lnSpc>
              <a:spcBef>
                <a:spcPts val="1000"/>
              </a:spcBef>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Photo &amp; Video Development</a:t>
            </a:r>
          </a:p>
          <a:p>
            <a:pPr defTabSz="821531">
              <a:lnSpc>
                <a:spcPct val="100000"/>
              </a:lnSpc>
              <a:spcBef>
                <a:spcPts val="1000"/>
              </a:spcBef>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Streaming, TV, and Radio</a:t>
            </a:r>
          </a:p>
          <a:p>
            <a:pPr defTabSz="821531">
              <a:lnSpc>
                <a:spcPct val="100000"/>
              </a:lnSpc>
              <a:spcBef>
                <a:spcPts val="1000"/>
              </a:spcBef>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Visitor Services </a:t>
            </a:r>
          </a:p>
          <a:p>
            <a:pPr defTabSz="821531">
              <a:lnSpc>
                <a:spcPct val="100000"/>
              </a:lnSpc>
              <a:spcBef>
                <a:spcPts val="1000"/>
              </a:spcBef>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 </a:t>
            </a:r>
          </a:p>
          <a:p>
            <a:pPr algn="r" defTabSz="821531">
              <a:lnSpc>
                <a:spcPct val="100000"/>
              </a:lnSpc>
              <a:spcBef>
                <a:spcPts val="0"/>
              </a:spcBef>
              <a:defRPr sz="2400">
                <a:solidFill>
                  <a:srgbClr val="3A4E6E"/>
                </a:solidFill>
                <a:uFillTx/>
                <a:latin typeface="+mn-lt"/>
                <a:ea typeface="+mn-ea"/>
                <a:cs typeface="+mn-cs"/>
                <a:sym typeface="Futura"/>
              </a:defRPr>
            </a:pPr>
            <a:r>
              <a:rPr dirty="0"/>
              <a:t>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72121"/>
        </a:solidFill>
        <a:effectLst/>
      </p:bgPr>
    </p:bg>
    <p:spTree>
      <p:nvGrpSpPr>
        <p:cNvPr id="1" name=""/>
        <p:cNvGrpSpPr/>
        <p:nvPr/>
      </p:nvGrpSpPr>
      <p:grpSpPr>
        <a:xfrm>
          <a:off x="0" y="0"/>
          <a:ext cx="0" cy="0"/>
          <a:chOff x="0" y="0"/>
          <a:chExt cx="0" cy="0"/>
        </a:xfrm>
      </p:grpSpPr>
      <p:sp>
        <p:nvSpPr>
          <p:cNvPr id="595" name="Rectangle"/>
          <p:cNvSpPr/>
          <p:nvPr/>
        </p:nvSpPr>
        <p:spPr>
          <a:xfrm>
            <a:off x="18926801" y="15011913"/>
            <a:ext cx="10347157" cy="9644674"/>
          </a:xfrm>
          <a:prstGeom prst="rect">
            <a:avLst/>
          </a:prstGeom>
          <a:gradFill>
            <a:gsLst>
              <a:gs pos="0">
                <a:srgbClr val="FBFBFB"/>
              </a:gs>
              <a:gs pos="100000">
                <a:srgbClr val="BEBEBE"/>
              </a:gs>
            </a:gsLst>
            <a:lin ang="5400000"/>
          </a:gradFill>
          <a:ln w="12700">
            <a:miter lim="400000"/>
          </a:ln>
          <a:effectLst>
            <a:outerShdw blurRad="50800" dist="25400" dir="5400000" rotWithShape="0">
              <a:srgbClr val="000000">
                <a:alpha val="50000"/>
              </a:srgbClr>
            </a:outerShdw>
          </a:effectLst>
        </p:spPr>
        <p:txBody>
          <a:bodyPr lIns="71437" tIns="71437" rIns="71437" bIns="71437"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96" name="IT’S ALL ABOUT WORKING TOGETHER FOR ONE GOAL…"/>
          <p:cNvSpPr txBox="1"/>
          <p:nvPr/>
        </p:nvSpPr>
        <p:spPr>
          <a:xfrm>
            <a:off x="-65038" y="4751066"/>
            <a:ext cx="24514075" cy="4213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ctr">
              <a:defRPr>
                <a:solidFill>
                  <a:srgbClr val="FFFFFF"/>
                </a:solidFill>
                <a:latin typeface="DINEngschrift"/>
                <a:ea typeface="DINEngschrift"/>
                <a:cs typeface="DINEngschrift"/>
                <a:sym typeface="DINEngschrift"/>
              </a:defRPr>
            </a:pPr>
            <a:endParaRPr sz="6500"/>
          </a:p>
          <a:p>
            <a:pPr algn="ctr">
              <a:lnSpc>
                <a:spcPts val="7900"/>
              </a:lnSpc>
              <a:defRPr sz="8300">
                <a:solidFill>
                  <a:srgbClr val="FFFFFF"/>
                </a:solidFill>
                <a:latin typeface="DINEngschrift"/>
                <a:ea typeface="DINEngschrift"/>
                <a:cs typeface="DINEngschrift"/>
                <a:sym typeface="DINEngschrift"/>
              </a:defRPr>
            </a:pPr>
            <a:r>
              <a:rPr sz="6500"/>
              <a:t>IT’S ALL ABOUT WORKING TOGETHER FOR ONE GOAL</a:t>
            </a:r>
          </a:p>
          <a:p>
            <a:pPr algn="ctr">
              <a:lnSpc>
                <a:spcPts val="7900"/>
              </a:lnSpc>
              <a:defRPr sz="8300">
                <a:solidFill>
                  <a:srgbClr val="FFFFFF"/>
                </a:solidFill>
                <a:latin typeface="DINEngschrift"/>
                <a:ea typeface="DINEngschrift"/>
                <a:cs typeface="DINEngschrift"/>
                <a:sym typeface="DINEngschrift"/>
              </a:defRPr>
            </a:pPr>
            <a:r>
              <a:rPr sz="6500"/>
              <a:t>“COMMUNITY VITALITY”</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Every community competes for:…"/>
          <p:cNvSpPr txBox="1"/>
          <p:nvPr/>
        </p:nvSpPr>
        <p:spPr>
          <a:xfrm>
            <a:off x="425807" y="4844118"/>
            <a:ext cx="12712535" cy="8486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a:lnSpc>
                <a:spcPts val="4300"/>
              </a:lnSpc>
              <a:defRPr sz="3500">
                <a:solidFill>
                  <a:srgbClr val="5E5E5E"/>
                </a:solidFill>
                <a:latin typeface="Avenir Next Regular"/>
                <a:ea typeface="Avenir Next Regular"/>
                <a:cs typeface="Avenir Next Regular"/>
                <a:sym typeface="Avenir Next Regular"/>
              </a:defRPr>
            </a:pPr>
            <a:r>
              <a:rPr b="1" dirty="0">
                <a:solidFill>
                  <a:srgbClr val="CB7679"/>
                </a:solidFill>
              </a:rPr>
              <a:t>Every community</a:t>
            </a:r>
            <a:r>
              <a:rPr dirty="0"/>
              <a:t> </a:t>
            </a:r>
            <a:r>
              <a:rPr b="1" dirty="0">
                <a:solidFill>
                  <a:srgbClr val="CB7679"/>
                </a:solidFill>
              </a:rPr>
              <a:t>competes</a:t>
            </a:r>
            <a:r>
              <a:rPr dirty="0"/>
              <a:t> </a:t>
            </a:r>
            <a:r>
              <a:rPr b="1" dirty="0">
                <a:solidFill>
                  <a:srgbClr val="CB7679"/>
                </a:solidFill>
              </a:rPr>
              <a:t>for:</a:t>
            </a:r>
            <a:br>
              <a:rPr dirty="0"/>
            </a:br>
            <a:endParaRPr dirty="0"/>
          </a:p>
          <a:p>
            <a:pPr marL="1816100" lvl="4" indent="-444500" algn="l">
              <a:lnSpc>
                <a:spcPts val="4300"/>
              </a:lnSpc>
              <a:buSzPct val="100000"/>
              <a:buChar char="•"/>
              <a:defRPr sz="3500">
                <a:solidFill>
                  <a:srgbClr val="5E5E5E"/>
                </a:solidFill>
                <a:latin typeface="Avenir Next Regular"/>
                <a:ea typeface="Avenir Next Regular"/>
                <a:cs typeface="Avenir Next Regular"/>
                <a:sym typeface="Avenir Next Regular"/>
              </a:defRPr>
            </a:pPr>
            <a:r>
              <a:rPr dirty="0"/>
              <a:t>Attention | Respect</a:t>
            </a:r>
          </a:p>
          <a:p>
            <a:pPr marL="1816100" lvl="4" indent="-444500" algn="l">
              <a:lnSpc>
                <a:spcPts val="4300"/>
              </a:lnSpc>
              <a:buSzPct val="100000"/>
              <a:buChar char="•"/>
              <a:defRPr sz="3500">
                <a:solidFill>
                  <a:srgbClr val="5E5E5E"/>
                </a:solidFill>
                <a:latin typeface="Avenir Next Regular"/>
                <a:ea typeface="Avenir Next Regular"/>
                <a:cs typeface="Avenir Next Regular"/>
                <a:sym typeface="Avenir Next Regular"/>
              </a:defRPr>
            </a:pPr>
            <a:r>
              <a:rPr dirty="0"/>
              <a:t>Workforce  |  Residents</a:t>
            </a:r>
          </a:p>
          <a:p>
            <a:pPr marL="1816100" lvl="4" indent="-444500" algn="l">
              <a:lnSpc>
                <a:spcPts val="4300"/>
              </a:lnSpc>
              <a:buSzPct val="100000"/>
              <a:buChar char="•"/>
              <a:defRPr sz="3500">
                <a:solidFill>
                  <a:srgbClr val="5E5E5E"/>
                </a:solidFill>
                <a:latin typeface="Avenir Next Regular"/>
                <a:ea typeface="Avenir Next Regular"/>
                <a:cs typeface="Avenir Next Regular"/>
                <a:sym typeface="Avenir Next Regular"/>
              </a:defRPr>
            </a:pPr>
            <a:r>
              <a:rPr dirty="0"/>
              <a:t>Business | Capital Investments</a:t>
            </a:r>
          </a:p>
          <a:p>
            <a:pPr algn="l">
              <a:lnSpc>
                <a:spcPts val="4300"/>
              </a:lnSpc>
              <a:defRPr sz="3500">
                <a:solidFill>
                  <a:srgbClr val="5E5E5E"/>
                </a:solidFill>
                <a:latin typeface="Avenir Next Regular"/>
                <a:ea typeface="Avenir Next Regular"/>
                <a:cs typeface="Avenir Next Regular"/>
                <a:sym typeface="Avenir Next Regular"/>
              </a:defRPr>
            </a:pPr>
            <a:endParaRPr dirty="0"/>
          </a:p>
          <a:p>
            <a:pPr algn="l">
              <a:lnSpc>
                <a:spcPts val="4300"/>
              </a:lnSpc>
              <a:defRPr sz="3500">
                <a:solidFill>
                  <a:srgbClr val="5E5E5E"/>
                </a:solidFill>
                <a:latin typeface="Avenir Next Regular"/>
                <a:ea typeface="Avenir Next Regular"/>
                <a:cs typeface="Avenir Next Regular"/>
                <a:sym typeface="Avenir Next Regular"/>
              </a:defRPr>
            </a:pPr>
            <a:r>
              <a:rPr dirty="0"/>
              <a:t>To be successful, people need to be made aware</a:t>
            </a:r>
          </a:p>
          <a:p>
            <a:pPr algn="l">
              <a:lnSpc>
                <a:spcPts val="4300"/>
              </a:lnSpc>
              <a:defRPr sz="3500">
                <a:solidFill>
                  <a:srgbClr val="5E5E5E"/>
                </a:solidFill>
                <a:latin typeface="Avenir Next Regular"/>
                <a:ea typeface="Avenir Next Regular"/>
                <a:cs typeface="Avenir Next Regular"/>
                <a:sym typeface="Avenir Next Regular"/>
              </a:defRPr>
            </a:pPr>
            <a:endParaRPr dirty="0"/>
          </a:p>
          <a:p>
            <a:pPr marL="1816100" lvl="4" indent="-444500" algn="l">
              <a:lnSpc>
                <a:spcPts val="4300"/>
              </a:lnSpc>
              <a:buSzPct val="100000"/>
              <a:buChar char="•"/>
              <a:defRPr sz="3500">
                <a:solidFill>
                  <a:srgbClr val="5E5E5E"/>
                </a:solidFill>
                <a:latin typeface="Avenir Next Regular"/>
                <a:ea typeface="Avenir Next Regular"/>
                <a:cs typeface="Avenir Next Regular"/>
                <a:sym typeface="Avenir Next Regular"/>
              </a:defRPr>
            </a:pPr>
            <a:r>
              <a:rPr b="1" dirty="0">
                <a:solidFill>
                  <a:srgbClr val="CB7679"/>
                </a:solidFill>
              </a:rPr>
              <a:t>Hear</a:t>
            </a:r>
            <a:r>
              <a:rPr dirty="0"/>
              <a:t> about your community</a:t>
            </a:r>
          </a:p>
          <a:p>
            <a:pPr marL="1816100" lvl="4" indent="-444500" algn="l">
              <a:lnSpc>
                <a:spcPts val="4300"/>
              </a:lnSpc>
              <a:buSzPct val="100000"/>
              <a:buChar char="•"/>
              <a:defRPr sz="3500">
                <a:solidFill>
                  <a:srgbClr val="5E5E5E"/>
                </a:solidFill>
                <a:latin typeface="Avenir Next Regular"/>
                <a:ea typeface="Avenir Next Regular"/>
                <a:cs typeface="Avenir Next Regular"/>
                <a:sym typeface="Avenir Next Regular"/>
              </a:defRPr>
            </a:pPr>
            <a:r>
              <a:rPr b="1" dirty="0">
                <a:solidFill>
                  <a:srgbClr val="CB7679"/>
                </a:solidFill>
              </a:rPr>
              <a:t>Find it</a:t>
            </a:r>
            <a:r>
              <a:rPr dirty="0"/>
              <a:t> online</a:t>
            </a:r>
          </a:p>
          <a:p>
            <a:pPr marL="1816100" lvl="4" indent="-444500" algn="l">
              <a:lnSpc>
                <a:spcPts val="4300"/>
              </a:lnSpc>
              <a:buSzPct val="100000"/>
              <a:buChar char="•"/>
              <a:defRPr sz="3500">
                <a:solidFill>
                  <a:srgbClr val="5E5E5E"/>
                </a:solidFill>
                <a:latin typeface="Avenir Next Regular"/>
                <a:ea typeface="Avenir Next Regular"/>
                <a:cs typeface="Avenir Next Regular"/>
                <a:sym typeface="Avenir Next Regular"/>
              </a:defRPr>
            </a:pPr>
            <a:r>
              <a:rPr b="1" dirty="0">
                <a:solidFill>
                  <a:srgbClr val="CB7679"/>
                </a:solidFill>
              </a:rPr>
              <a:t>Shown</a:t>
            </a:r>
            <a:r>
              <a:rPr dirty="0"/>
              <a:t> that it’s a great destination</a:t>
            </a:r>
          </a:p>
          <a:p>
            <a:pPr marL="1816100" lvl="4" indent="-444500" algn="l">
              <a:lnSpc>
                <a:spcPts val="4300"/>
              </a:lnSpc>
              <a:buSzPct val="100000"/>
              <a:buChar char="•"/>
              <a:defRPr sz="3500">
                <a:solidFill>
                  <a:srgbClr val="5E5E5E"/>
                </a:solidFill>
                <a:latin typeface="Avenir Next Regular"/>
                <a:ea typeface="Avenir Next Regular"/>
                <a:cs typeface="Avenir Next Regular"/>
                <a:sym typeface="Avenir Next Regular"/>
              </a:defRPr>
            </a:pPr>
            <a:r>
              <a:rPr b="1" dirty="0">
                <a:solidFill>
                  <a:srgbClr val="CB7679"/>
                </a:solidFill>
              </a:rPr>
              <a:t>Have a positive image</a:t>
            </a:r>
            <a:r>
              <a:rPr dirty="0"/>
              <a:t> in their mind</a:t>
            </a:r>
          </a:p>
          <a:p>
            <a:pPr marL="1816100" lvl="4" indent="-444500" algn="l">
              <a:lnSpc>
                <a:spcPts val="4300"/>
              </a:lnSpc>
              <a:buSzPct val="100000"/>
              <a:buChar char="•"/>
              <a:defRPr sz="3500">
                <a:solidFill>
                  <a:srgbClr val="5E5E5E"/>
                </a:solidFill>
                <a:latin typeface="Avenir Next Regular"/>
                <a:ea typeface="Avenir Next Regular"/>
                <a:cs typeface="Avenir Next Regular"/>
                <a:sym typeface="Avenir Next Regular"/>
              </a:defRPr>
            </a:pPr>
            <a:r>
              <a:rPr b="1" dirty="0">
                <a:solidFill>
                  <a:srgbClr val="CB7679"/>
                </a:solidFill>
              </a:rPr>
              <a:t>Need to want to visit,</a:t>
            </a:r>
            <a:r>
              <a:rPr dirty="0"/>
              <a:t> </a:t>
            </a:r>
            <a:r>
              <a:rPr b="1" dirty="0">
                <a:solidFill>
                  <a:srgbClr val="CB7679"/>
                </a:solidFill>
              </a:rPr>
              <a:t>live, and work here!</a:t>
            </a:r>
          </a:p>
          <a:p>
            <a:pPr algn="l">
              <a:lnSpc>
                <a:spcPts val="3000"/>
              </a:lnSpc>
              <a:defRPr sz="2400">
                <a:latin typeface="Avenir Next Medium"/>
                <a:ea typeface="Avenir Next Medium"/>
                <a:cs typeface="Avenir Next Medium"/>
                <a:sym typeface="Avenir Next Medium"/>
              </a:defRPr>
            </a:pPr>
            <a:r>
              <a:rPr dirty="0"/>
              <a:t> </a:t>
            </a:r>
          </a:p>
        </p:txBody>
      </p:sp>
      <p:sp>
        <p:nvSpPr>
          <p:cNvPr id="506" name="NOT JUST ABOUT VISITORS…"/>
          <p:cNvSpPr txBox="1"/>
          <p:nvPr/>
        </p:nvSpPr>
        <p:spPr>
          <a:xfrm>
            <a:off x="224224" y="672881"/>
            <a:ext cx="13450531" cy="4299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a:lnSpc>
                <a:spcPct val="90000"/>
              </a:lnSpc>
              <a:defRPr sz="8400" cap="all">
                <a:solidFill>
                  <a:srgbClr val="53585F"/>
                </a:solidFill>
                <a:latin typeface="DINEngschrift"/>
                <a:ea typeface="DINEngschrift"/>
                <a:cs typeface="DINEngschrift"/>
                <a:sym typeface="DINEngschrift"/>
              </a:defRPr>
            </a:pPr>
            <a:r>
              <a:rPr dirty="0"/>
              <a:t>NOT JUST ABOUT VISITORS </a:t>
            </a:r>
          </a:p>
          <a:p>
            <a:pPr algn="l">
              <a:lnSpc>
                <a:spcPct val="90000"/>
              </a:lnSpc>
              <a:defRPr sz="8400" cap="all">
                <a:solidFill>
                  <a:srgbClr val="53585F"/>
                </a:solidFill>
                <a:latin typeface="DINEngschrift"/>
                <a:ea typeface="DINEngschrift"/>
                <a:cs typeface="DINEngschrift"/>
                <a:sym typeface="DINEngschrift"/>
              </a:defRPr>
            </a:pPr>
            <a:endParaRPr sz="4400" dirty="0"/>
          </a:p>
          <a:p>
            <a:pPr algn="l">
              <a:lnSpc>
                <a:spcPct val="90000"/>
              </a:lnSpc>
              <a:defRPr sz="8400" cap="all">
                <a:solidFill>
                  <a:srgbClr val="53585F"/>
                </a:solidFill>
                <a:latin typeface="DINEngschrift"/>
                <a:ea typeface="DINEngschrift"/>
                <a:cs typeface="DINEngschrift"/>
                <a:sym typeface="DINEngschrift"/>
              </a:defRPr>
            </a:pPr>
            <a:r>
              <a:rPr dirty="0"/>
              <a:t>DESTINATION MARKETING BUILDS OUR COMMUNITY</a:t>
            </a:r>
          </a:p>
        </p:txBody>
      </p:sp>
      <p:pic>
        <p:nvPicPr>
          <p:cNvPr id="507" name="PMorneau_Portland Skyline_HR_3.jpg" descr="PMorneau_Portland Skyline_HR_3.jpg"/>
          <p:cNvPicPr>
            <a:picLocks noChangeAspect="1"/>
          </p:cNvPicPr>
          <p:nvPr/>
        </p:nvPicPr>
        <p:blipFill>
          <a:blip r:embed="rId2"/>
          <a:srcRect l="37728"/>
          <a:stretch>
            <a:fillRect/>
          </a:stretch>
        </p:blipFill>
        <p:spPr>
          <a:xfrm>
            <a:off x="13674755" y="0"/>
            <a:ext cx="12820034" cy="13716000"/>
          </a:xfrm>
          <a:prstGeom prst="rect">
            <a:avLst/>
          </a:prstGeom>
          <a:ln w="12700">
            <a:miter lim="400000"/>
          </a:ln>
        </p:spPr>
      </p:pic>
      <p:sp>
        <p:nvSpPr>
          <p:cNvPr id="508" name="Line"/>
          <p:cNvSpPr/>
          <p:nvPr/>
        </p:nvSpPr>
        <p:spPr>
          <a:xfrm>
            <a:off x="887304" y="2017651"/>
            <a:ext cx="12251038" cy="1"/>
          </a:xfrm>
          <a:prstGeom prst="line">
            <a:avLst/>
          </a:prstGeom>
          <a:ln w="38100" cap="rnd">
            <a:solidFill>
              <a:srgbClr val="000000"/>
            </a:solidFill>
            <a:custDash>
              <a:ds d="100000" sp="200000"/>
            </a:custDash>
            <a:miter lim="400000"/>
          </a:ln>
        </p:spPr>
        <p:txBody>
          <a:bodyPr lIns="50800" tIns="50800" rIns="50800" bIns="50800" anchor="ctr"/>
          <a:lstStyle/>
          <a:p>
            <a:pPr algn="ctr" defTabSz="825500">
              <a:lnSpc>
                <a:spcPct val="100000"/>
              </a:lnSpc>
              <a:defRPr sz="3000" b="1">
                <a:solidFill>
                  <a:srgbClr val="000000"/>
                </a:solidFill>
                <a:latin typeface="Helvetica Neue"/>
                <a:ea typeface="Helvetica Neue"/>
                <a:cs typeface="Helvetica Neue"/>
                <a:sym typeface="Helvetica Neue"/>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 name="Community Wheel Design V1.4.jpg" descr="Community Wheel Design V1.4.jpg"/>
          <p:cNvPicPr>
            <a:picLocks noChangeAspect="1"/>
          </p:cNvPicPr>
          <p:nvPr/>
        </p:nvPicPr>
        <p:blipFill>
          <a:blip r:embed="rId2"/>
          <a:srcRect t="12461" b="7299"/>
          <a:stretch>
            <a:fillRect/>
          </a:stretch>
        </p:blipFill>
        <p:spPr>
          <a:xfrm>
            <a:off x="-1" y="-187722"/>
            <a:ext cx="24383936" cy="14243665"/>
          </a:xfrm>
          <a:prstGeom prst="rect">
            <a:avLst/>
          </a:prstGeom>
          <a:ln w="12700">
            <a:miter lim="400000"/>
          </a:ln>
        </p:spPr>
      </p:pic>
      <p:sp>
        <p:nvSpPr>
          <p:cNvPr id="541" name="Line"/>
          <p:cNvSpPr/>
          <p:nvPr/>
        </p:nvSpPr>
        <p:spPr>
          <a:xfrm>
            <a:off x="5156200" y="3759200"/>
            <a:ext cx="597804" cy="0"/>
          </a:xfrm>
          <a:prstGeom prst="line">
            <a:avLst/>
          </a:prstGeom>
          <a:ln w="38100">
            <a:solidFill>
              <a:schemeClr val="accent4">
                <a:hueOff val="384618"/>
                <a:satOff val="3869"/>
                <a:lumOff val="5802"/>
              </a:schemeClr>
            </a:solidFill>
            <a:miter lim="400000"/>
          </a:ln>
        </p:spPr>
        <p:txBody>
          <a:bodyPr lIns="71437" tIns="71437" rIns="71437" bIns="71437"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2" name="Line"/>
          <p:cNvSpPr/>
          <p:nvPr/>
        </p:nvSpPr>
        <p:spPr>
          <a:xfrm>
            <a:off x="7594600" y="4089400"/>
            <a:ext cx="597804" cy="0"/>
          </a:xfrm>
          <a:prstGeom prst="line">
            <a:avLst/>
          </a:prstGeom>
          <a:ln w="38100">
            <a:solidFill>
              <a:schemeClr val="accent4">
                <a:hueOff val="384618"/>
                <a:satOff val="3869"/>
                <a:lumOff val="5802"/>
              </a:schemeClr>
            </a:solidFill>
            <a:miter lim="400000"/>
          </a:ln>
        </p:spPr>
        <p:txBody>
          <a:bodyPr lIns="71437" tIns="71437" rIns="71437" bIns="71437"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3" name="Line"/>
          <p:cNvSpPr/>
          <p:nvPr/>
        </p:nvSpPr>
        <p:spPr>
          <a:xfrm>
            <a:off x="17170400" y="3752850"/>
            <a:ext cx="597804" cy="0"/>
          </a:xfrm>
          <a:prstGeom prst="line">
            <a:avLst/>
          </a:prstGeom>
          <a:ln w="38100">
            <a:solidFill>
              <a:schemeClr val="accent4">
                <a:hueOff val="384618"/>
                <a:satOff val="3869"/>
                <a:lumOff val="5802"/>
              </a:schemeClr>
            </a:solidFill>
            <a:miter lim="400000"/>
          </a:ln>
        </p:spPr>
        <p:txBody>
          <a:bodyPr lIns="71437" tIns="71437" rIns="71437" bIns="71437"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4" name="Line"/>
          <p:cNvSpPr/>
          <p:nvPr/>
        </p:nvSpPr>
        <p:spPr>
          <a:xfrm>
            <a:off x="19786600" y="4127500"/>
            <a:ext cx="597804" cy="0"/>
          </a:xfrm>
          <a:prstGeom prst="line">
            <a:avLst/>
          </a:prstGeom>
          <a:ln w="38100">
            <a:solidFill>
              <a:schemeClr val="accent4">
                <a:hueOff val="384618"/>
                <a:satOff val="3869"/>
                <a:lumOff val="5802"/>
              </a:schemeClr>
            </a:solidFill>
            <a:miter lim="400000"/>
          </a:ln>
        </p:spPr>
        <p:txBody>
          <a:bodyPr lIns="71437" tIns="71437" rIns="71437" bIns="71437"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5" name="Line"/>
          <p:cNvSpPr/>
          <p:nvPr/>
        </p:nvSpPr>
        <p:spPr>
          <a:xfrm>
            <a:off x="17259300" y="12166600"/>
            <a:ext cx="597804" cy="0"/>
          </a:xfrm>
          <a:prstGeom prst="line">
            <a:avLst/>
          </a:prstGeom>
          <a:ln w="38100">
            <a:solidFill>
              <a:schemeClr val="accent4">
                <a:hueOff val="384618"/>
                <a:satOff val="3869"/>
                <a:lumOff val="5802"/>
              </a:schemeClr>
            </a:solidFill>
            <a:miter lim="400000"/>
          </a:ln>
        </p:spPr>
        <p:txBody>
          <a:bodyPr lIns="71437" tIns="71437" rIns="71437" bIns="71437"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6" name="Line"/>
          <p:cNvSpPr/>
          <p:nvPr/>
        </p:nvSpPr>
        <p:spPr>
          <a:xfrm>
            <a:off x="17170400" y="12560300"/>
            <a:ext cx="4014254" cy="0"/>
          </a:xfrm>
          <a:prstGeom prst="line">
            <a:avLst/>
          </a:prstGeom>
          <a:ln w="38100">
            <a:solidFill>
              <a:schemeClr val="accent4">
                <a:hueOff val="384618"/>
                <a:satOff val="3869"/>
                <a:lumOff val="5802"/>
              </a:schemeClr>
            </a:solidFill>
            <a:miter lim="400000"/>
          </a:ln>
        </p:spPr>
        <p:txBody>
          <a:bodyPr lIns="71437" tIns="71437" rIns="71437" bIns="71437"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7" name="Line"/>
          <p:cNvSpPr/>
          <p:nvPr/>
        </p:nvSpPr>
        <p:spPr>
          <a:xfrm>
            <a:off x="6417552" y="12147550"/>
            <a:ext cx="597804" cy="0"/>
          </a:xfrm>
          <a:prstGeom prst="line">
            <a:avLst/>
          </a:prstGeom>
          <a:ln w="38100">
            <a:solidFill>
              <a:schemeClr val="accent4">
                <a:hueOff val="384618"/>
                <a:satOff val="3869"/>
                <a:lumOff val="5802"/>
              </a:schemeClr>
            </a:solidFill>
            <a:miter lim="400000"/>
          </a:ln>
        </p:spPr>
        <p:txBody>
          <a:bodyPr lIns="71437" tIns="71437" rIns="71437" bIns="71437"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8" name="Line"/>
          <p:cNvSpPr/>
          <p:nvPr/>
        </p:nvSpPr>
        <p:spPr>
          <a:xfrm>
            <a:off x="5143500" y="12890500"/>
            <a:ext cx="597804" cy="0"/>
          </a:xfrm>
          <a:prstGeom prst="line">
            <a:avLst/>
          </a:prstGeom>
          <a:ln w="38100">
            <a:solidFill>
              <a:schemeClr val="accent4">
                <a:hueOff val="384618"/>
                <a:satOff val="3869"/>
                <a:lumOff val="5802"/>
              </a:schemeClr>
            </a:solidFill>
            <a:miter lim="400000"/>
          </a:ln>
        </p:spPr>
        <p:txBody>
          <a:bodyPr lIns="71437" tIns="71437" rIns="71437" bIns="71437"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4" name="Group"/>
          <p:cNvGrpSpPr/>
          <p:nvPr/>
        </p:nvGrpSpPr>
        <p:grpSpPr>
          <a:xfrm>
            <a:off x="0" y="1133455"/>
            <a:ext cx="24145615" cy="11798010"/>
            <a:chOff x="885856" y="588988"/>
            <a:chExt cx="24145614" cy="11798010"/>
          </a:xfrm>
        </p:grpSpPr>
        <p:sp>
          <p:nvSpPr>
            <p:cNvPr id="521" name="visitor spending EXPANDS BEYOND HOTELS"/>
            <p:cNvSpPr txBox="1"/>
            <p:nvPr/>
          </p:nvSpPr>
          <p:spPr>
            <a:xfrm>
              <a:off x="885856" y="588988"/>
              <a:ext cx="24145614" cy="11830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algn="ctr">
                <a:lnSpc>
                  <a:spcPct val="90000"/>
                </a:lnSpc>
                <a:defRPr sz="7500" cap="all">
                  <a:solidFill>
                    <a:srgbClr val="5E5E5E"/>
                  </a:solidFill>
                </a:defRPr>
              </a:lvl1pPr>
            </a:lstStyle>
            <a:p>
              <a:r>
                <a:rPr dirty="0">
                  <a:latin typeface="DINEngschrift" pitchFamily="2" charset="0"/>
                </a:rPr>
                <a:t>visitor spending EXPANDS BEYOND HOTELS</a:t>
              </a:r>
            </a:p>
          </p:txBody>
        </p:sp>
        <p:sp>
          <p:nvSpPr>
            <p:cNvPr id="522" name="Airport, Train, Bus, Uber, Taxi…"/>
            <p:cNvSpPr txBox="1"/>
            <p:nvPr/>
          </p:nvSpPr>
          <p:spPr>
            <a:xfrm>
              <a:off x="934757" y="5025010"/>
              <a:ext cx="8049750" cy="68484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p>
              <a:pPr>
                <a:lnSpc>
                  <a:spcPts val="4300"/>
                </a:lnSpc>
                <a:defRPr sz="3500">
                  <a:solidFill>
                    <a:srgbClr val="5E5E5E"/>
                  </a:solidFill>
                  <a:latin typeface="Avenir Next Regular"/>
                  <a:ea typeface="Avenir Next Regular"/>
                  <a:cs typeface="Avenir Next Regular"/>
                  <a:sym typeface="Avenir Next Regular"/>
                </a:defRPr>
              </a:pPr>
              <a:r>
                <a:rPr dirty="0"/>
                <a:t>Airport, Train, Bus, Uber, Taxi</a:t>
              </a:r>
            </a:p>
            <a:p>
              <a:pPr>
                <a:lnSpc>
                  <a:spcPts val="4300"/>
                </a:lnSpc>
                <a:defRPr sz="3500">
                  <a:solidFill>
                    <a:srgbClr val="5E5E5E"/>
                  </a:solidFill>
                  <a:latin typeface="Avenir Next Regular"/>
                  <a:ea typeface="Avenir Next Regular"/>
                  <a:cs typeface="Avenir Next Regular"/>
                  <a:sym typeface="Avenir Next Regular"/>
                </a:defRPr>
              </a:pPr>
              <a:r>
                <a:rPr dirty="0"/>
                <a:t>Hotels,  Inns, B&amp;Bs, Campgrounds  </a:t>
              </a:r>
            </a:p>
            <a:p>
              <a:pPr>
                <a:lnSpc>
                  <a:spcPts val="4300"/>
                </a:lnSpc>
                <a:defRPr sz="3500">
                  <a:solidFill>
                    <a:srgbClr val="5E5E5E"/>
                  </a:solidFill>
                  <a:latin typeface="Avenir Next Regular"/>
                  <a:ea typeface="Avenir Next Regular"/>
                  <a:cs typeface="Avenir Next Regular"/>
                  <a:sym typeface="Avenir Next Regular"/>
                </a:defRPr>
              </a:pPr>
              <a:r>
                <a:rPr dirty="0"/>
                <a:t>Restaurants, Coffee Shops, Bakeries </a:t>
              </a:r>
            </a:p>
            <a:p>
              <a:pPr>
                <a:lnSpc>
                  <a:spcPts val="4300"/>
                </a:lnSpc>
                <a:defRPr sz="3500">
                  <a:solidFill>
                    <a:srgbClr val="5E5E5E"/>
                  </a:solidFill>
                  <a:latin typeface="Avenir Next Regular"/>
                  <a:ea typeface="Avenir Next Regular"/>
                  <a:cs typeface="Avenir Next Regular"/>
                  <a:sym typeface="Avenir Next Regular"/>
                </a:defRPr>
              </a:pPr>
              <a:r>
                <a:rPr dirty="0"/>
                <a:t>Tour boats, Trolleys, Sightseeing </a:t>
              </a:r>
            </a:p>
            <a:p>
              <a:pPr>
                <a:lnSpc>
                  <a:spcPts val="4300"/>
                </a:lnSpc>
                <a:defRPr sz="3500">
                  <a:solidFill>
                    <a:srgbClr val="5E5E5E"/>
                  </a:solidFill>
                  <a:latin typeface="Avenir Next Regular"/>
                  <a:ea typeface="Avenir Next Regular"/>
                  <a:cs typeface="Avenir Next Regular"/>
                  <a:sym typeface="Avenir Next Regular"/>
                </a:defRPr>
              </a:pPr>
              <a:r>
                <a:rPr dirty="0"/>
                <a:t>Museums + Cultural Institutions</a:t>
              </a:r>
            </a:p>
            <a:p>
              <a:pPr>
                <a:lnSpc>
                  <a:spcPts val="4300"/>
                </a:lnSpc>
                <a:defRPr sz="3500">
                  <a:solidFill>
                    <a:srgbClr val="5E5E5E"/>
                  </a:solidFill>
                  <a:latin typeface="Avenir Next Regular"/>
                  <a:ea typeface="Avenir Next Regular"/>
                  <a:cs typeface="Avenir Next Regular"/>
                  <a:sym typeface="Avenir Next Regular"/>
                </a:defRPr>
              </a:pPr>
              <a:r>
                <a:rPr dirty="0"/>
                <a:t>Artists + Galleries </a:t>
              </a:r>
            </a:p>
            <a:p>
              <a:pPr>
                <a:lnSpc>
                  <a:spcPts val="4300"/>
                </a:lnSpc>
                <a:defRPr sz="3500">
                  <a:solidFill>
                    <a:srgbClr val="5E5E5E"/>
                  </a:solidFill>
                  <a:latin typeface="Avenir Next Regular"/>
                  <a:ea typeface="Avenir Next Regular"/>
                  <a:cs typeface="Avenir Next Regular"/>
                  <a:sym typeface="Avenir Next Regular"/>
                </a:defRPr>
              </a:pPr>
              <a:r>
                <a:rPr dirty="0"/>
                <a:t>Retail shopping</a:t>
              </a:r>
            </a:p>
            <a:p>
              <a:pPr>
                <a:lnSpc>
                  <a:spcPts val="4300"/>
                </a:lnSpc>
                <a:defRPr sz="3500">
                  <a:solidFill>
                    <a:srgbClr val="5E5E5E"/>
                  </a:solidFill>
                  <a:latin typeface="Avenir Next Regular"/>
                  <a:ea typeface="Avenir Next Regular"/>
                  <a:cs typeface="Avenir Next Regular"/>
                  <a:sym typeface="Avenir Next Regular"/>
                </a:defRPr>
              </a:pPr>
              <a:r>
                <a:rPr dirty="0"/>
                <a:t>Recreation &amp; Sports </a:t>
              </a:r>
            </a:p>
            <a:p>
              <a:pPr>
                <a:lnSpc>
                  <a:spcPts val="4300"/>
                </a:lnSpc>
                <a:defRPr sz="3500">
                  <a:solidFill>
                    <a:srgbClr val="5E5E5E"/>
                  </a:solidFill>
                  <a:latin typeface="Avenir Next Regular"/>
                  <a:ea typeface="Avenir Next Regular"/>
                  <a:cs typeface="Avenir Next Regular"/>
                  <a:sym typeface="Avenir Next Regular"/>
                </a:defRPr>
              </a:pPr>
              <a:r>
                <a:rPr dirty="0"/>
                <a:t>Bars, Breweries, Distilleries </a:t>
              </a:r>
            </a:p>
            <a:p>
              <a:pPr>
                <a:lnSpc>
                  <a:spcPts val="4300"/>
                </a:lnSpc>
                <a:defRPr sz="3500">
                  <a:solidFill>
                    <a:srgbClr val="5E5E5E"/>
                  </a:solidFill>
                  <a:latin typeface="Avenir Next Regular"/>
                  <a:ea typeface="Avenir Next Regular"/>
                  <a:cs typeface="Avenir Next Regular"/>
                  <a:sym typeface="Avenir Next Regular"/>
                </a:defRPr>
              </a:pPr>
              <a:r>
                <a:rPr dirty="0"/>
                <a:t>Drug Stores , Grocery Stores </a:t>
              </a:r>
            </a:p>
            <a:p>
              <a:pPr>
                <a:lnSpc>
                  <a:spcPts val="4300"/>
                </a:lnSpc>
                <a:defRPr sz="2800">
                  <a:latin typeface="Avenir Next Regular"/>
                  <a:ea typeface="Avenir Next Regular"/>
                  <a:cs typeface="Avenir Next Regular"/>
                  <a:sym typeface="Avenir Next Regular"/>
                </a:defRPr>
              </a:pPr>
              <a:r>
                <a:rPr sz="3500" dirty="0">
                  <a:solidFill>
                    <a:srgbClr val="5E5E5E"/>
                  </a:solidFill>
                </a:rPr>
                <a:t>Gas,  Parking, + Tolls</a:t>
              </a:r>
              <a:r>
                <a:rPr dirty="0"/>
                <a:t> </a:t>
              </a:r>
            </a:p>
          </p:txBody>
        </p:sp>
        <p:pic>
          <p:nvPicPr>
            <p:cNvPr id="523" name="Screen Shot 2022-03-18 at 5.13.07 PM.png" descr="Screen Shot 2022-03-18 at 5.13.07 PM.png"/>
            <p:cNvPicPr>
              <a:picLocks noChangeAspect="1"/>
            </p:cNvPicPr>
            <p:nvPr/>
          </p:nvPicPr>
          <p:blipFill>
            <a:blip r:embed="rId2"/>
            <a:stretch>
              <a:fillRect/>
            </a:stretch>
          </p:blipFill>
          <p:spPr>
            <a:xfrm>
              <a:off x="9615434" y="2491782"/>
              <a:ext cx="15111544" cy="9895216"/>
            </a:xfrm>
            <a:prstGeom prst="rect">
              <a:avLst/>
            </a:prstGeom>
            <a:ln w="12700" cap="flat">
              <a:noFill/>
              <a:miter lim="400000"/>
            </a:ln>
            <a:effectLst/>
          </p:spPr>
        </p:pic>
      </p:grpSp>
      <p:sp>
        <p:nvSpPr>
          <p:cNvPr id="525" name="In general, people do not come to Portland for their hotel room.  They come for the unique experience of this great city and state. Higher year-round hotel occupancy levels increases consumer spend at other area business providing them them with more sta"/>
          <p:cNvSpPr txBox="1"/>
          <p:nvPr/>
        </p:nvSpPr>
        <p:spPr>
          <a:xfrm>
            <a:off x="853031" y="15403520"/>
            <a:ext cx="7281541" cy="2886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nSpc>
                <a:spcPts val="3200"/>
              </a:lnSpc>
              <a:defRPr sz="2600">
                <a:latin typeface="Avenir Next Regular"/>
                <a:ea typeface="Avenir Next Regular"/>
                <a:cs typeface="Avenir Next Regular"/>
                <a:sym typeface="Avenir Next Regular"/>
              </a:defRPr>
            </a:pPr>
            <a:r>
              <a:t>In general, people do not come to Portland for their hotel room.  They come for the unique experience of this great city and state. Higher </a:t>
            </a:r>
            <a:r>
              <a:rPr b="1">
                <a:solidFill>
                  <a:srgbClr val="009193"/>
                </a:solidFill>
              </a:rPr>
              <a:t>year-round</a:t>
            </a:r>
            <a:r>
              <a:t> hotel occupancy levels increases consumer spend at other area business providing them them with more stability.  </a:t>
            </a:r>
          </a:p>
        </p:txBody>
      </p:sp>
      <p:sp>
        <p:nvSpPr>
          <p:cNvPr id="526" name="Line"/>
          <p:cNvSpPr/>
          <p:nvPr/>
        </p:nvSpPr>
        <p:spPr>
          <a:xfrm>
            <a:off x="1143047" y="5090586"/>
            <a:ext cx="6955604" cy="1"/>
          </a:xfrm>
          <a:prstGeom prst="line">
            <a:avLst/>
          </a:prstGeom>
          <a:ln w="50800" cap="rnd">
            <a:solidFill>
              <a:srgbClr val="000000"/>
            </a:solidFill>
            <a:custDash>
              <a:ds d="100000" sp="200000"/>
            </a:custDash>
            <a:miter lim="400000"/>
          </a:ln>
        </p:spPr>
        <p:txBody>
          <a:bodyPr lIns="71437" tIns="71437" rIns="71437" bIns="71437"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27" name="Traditional Spending Locations"/>
          <p:cNvSpPr txBox="1"/>
          <p:nvPr/>
        </p:nvSpPr>
        <p:spPr>
          <a:xfrm>
            <a:off x="1654069" y="3463467"/>
            <a:ext cx="7360024"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100000"/>
              </a:lnSpc>
              <a:spcBef>
                <a:spcPts val="5900"/>
              </a:spcBef>
              <a:defRPr sz="3500" b="1">
                <a:solidFill>
                  <a:srgbClr val="CB7679"/>
                </a:solidFill>
                <a:latin typeface="Avenir Next Regular"/>
                <a:ea typeface="Avenir Next Regular"/>
                <a:cs typeface="Avenir Next Regular"/>
                <a:sym typeface="Avenir Next Regular"/>
              </a:defRPr>
            </a:lvl1pPr>
          </a:lstStyle>
          <a:p>
            <a:pPr>
              <a:defRPr b="0">
                <a:solidFill>
                  <a:srgbClr val="5E5E5E"/>
                </a:solidFill>
              </a:defRPr>
            </a:pPr>
            <a:r>
              <a:rPr b="1" dirty="0">
                <a:solidFill>
                  <a:srgbClr val="CB7679"/>
                </a:solidFill>
              </a:rPr>
              <a:t>Traditional Spending Locations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BUSINESSES SUPPORTED BY HOTELS ALONE"/>
          <p:cNvSpPr txBox="1">
            <a:spLocks noGrp="1"/>
          </p:cNvSpPr>
          <p:nvPr>
            <p:ph type="body" idx="21"/>
          </p:nvPr>
        </p:nvSpPr>
        <p:spPr>
          <a:xfrm>
            <a:off x="0" y="1359926"/>
            <a:ext cx="24499434" cy="1371806"/>
          </a:xfrm>
          <a:prstGeom prst="rect">
            <a:avLst/>
          </a:prstGeom>
        </p:spPr>
        <p:txBody>
          <a:bodyPr/>
          <a:lstStyle>
            <a:lvl1pPr>
              <a:defRPr sz="7500">
                <a:solidFill>
                  <a:srgbClr val="5E5E5E"/>
                </a:solidFill>
              </a:defRPr>
            </a:lvl1pPr>
          </a:lstStyle>
          <a:p>
            <a:r>
              <a:t>BUSINESSES SUPPORTED BY HOTELS ALONE</a:t>
            </a:r>
          </a:p>
        </p:txBody>
      </p:sp>
      <p:sp>
        <p:nvSpPr>
          <p:cNvPr id="536" name="As a year-round lobsterman, I value and count on the visiting public and a strong tourism economy to get us through the quieter times of the year.  Keeping Portland’s waterfront viable helps all the local lobsterman &amp; fisherman and keeps Portland authent"/>
          <p:cNvSpPr txBox="1"/>
          <p:nvPr/>
        </p:nvSpPr>
        <p:spPr>
          <a:xfrm>
            <a:off x="6954084" y="14147458"/>
            <a:ext cx="11079443" cy="42635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ctr">
              <a:lnSpc>
                <a:spcPts val="3200"/>
              </a:lnSpc>
              <a:defRPr sz="2600" b="1" i="1">
                <a:solidFill>
                  <a:srgbClr val="FF7C00"/>
                </a:solidFill>
                <a:latin typeface="Archer Book"/>
                <a:ea typeface="Archer Book"/>
                <a:cs typeface="Archer Book"/>
                <a:sym typeface="Archer Book"/>
              </a:defRPr>
            </a:pPr>
            <a:r>
              <a:t>As a year-round lobsterman, I value and count on the visiting public and a strong tourism economy to get us through the quieter times of the year.  Keeping Portland’s waterfront viable helps all the local lobsterman &amp; fisherman and keeps Portland authentic. We appreciate the industries support in protecting and preserving our working waterfront.</a:t>
            </a:r>
          </a:p>
          <a:p>
            <a:pPr algn="ctr">
              <a:lnSpc>
                <a:spcPts val="3100"/>
              </a:lnSpc>
              <a:defRPr sz="2500" i="1">
                <a:latin typeface="Archer Book"/>
                <a:ea typeface="Archer Book"/>
                <a:cs typeface="Archer Book"/>
                <a:sym typeface="Archer Book"/>
              </a:defRPr>
            </a:pPr>
            <a:endParaRPr/>
          </a:p>
          <a:p>
            <a:pPr algn="ctr">
              <a:lnSpc>
                <a:spcPts val="3100"/>
              </a:lnSpc>
              <a:defRPr sz="2500" i="1">
                <a:latin typeface="Archer Book"/>
                <a:ea typeface="Archer Book"/>
                <a:cs typeface="Archer Book"/>
                <a:sym typeface="Archer Book"/>
              </a:defRPr>
            </a:pPr>
            <a:r>
              <a:t>Tom Martin</a:t>
            </a:r>
            <a:br/>
            <a:r>
              <a:t>Portland-based Lobsterman</a:t>
            </a:r>
          </a:p>
          <a:p>
            <a:pPr>
              <a:lnSpc>
                <a:spcPts val="3100"/>
              </a:lnSpc>
              <a:defRPr sz="2500" b="1" i="1">
                <a:latin typeface="Archer Book"/>
                <a:ea typeface="Archer Book"/>
                <a:cs typeface="Archer Book"/>
                <a:sym typeface="Archer Book"/>
              </a:defRPr>
            </a:pPr>
            <a:endParaRPr/>
          </a:p>
          <a:p>
            <a:endParaRPr/>
          </a:p>
        </p:txBody>
      </p:sp>
      <p:sp>
        <p:nvSpPr>
          <p:cNvPr id="537" name="45  TOTAL BUSINESSES"/>
          <p:cNvSpPr txBox="1"/>
          <p:nvPr/>
        </p:nvSpPr>
        <p:spPr>
          <a:xfrm>
            <a:off x="18266720" y="12815955"/>
            <a:ext cx="3859810" cy="540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nSpc>
                <a:spcPts val="3000"/>
              </a:lnSpc>
              <a:defRPr sz="2400">
                <a:solidFill>
                  <a:srgbClr val="CB7679"/>
                </a:solidFill>
                <a:latin typeface="Futura Bold"/>
                <a:ea typeface="Futura Bold"/>
                <a:cs typeface="Futura Bold"/>
                <a:sym typeface="Futura Bold"/>
              </a:defRPr>
            </a:lvl1pPr>
          </a:lstStyle>
          <a:p>
            <a:r>
              <a:t>45  TOTAL BUSINESSES</a:t>
            </a:r>
          </a:p>
        </p:txBody>
      </p:sp>
      <p:sp>
        <p:nvSpPr>
          <p:cNvPr id="538" name="Non-traditional Spending Locations"/>
          <p:cNvSpPr txBox="1"/>
          <p:nvPr/>
        </p:nvSpPr>
        <p:spPr>
          <a:xfrm>
            <a:off x="8013037" y="406399"/>
            <a:ext cx="8357926"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100000"/>
              </a:lnSpc>
              <a:spcBef>
                <a:spcPts val="5900"/>
              </a:spcBef>
              <a:defRPr sz="3500" b="1">
                <a:solidFill>
                  <a:srgbClr val="CB7679"/>
                </a:solidFill>
                <a:latin typeface="Avenir Next Regular"/>
                <a:ea typeface="Avenir Next Regular"/>
                <a:cs typeface="Avenir Next Regular"/>
                <a:sym typeface="Avenir Next Regular"/>
              </a:defRPr>
            </a:lvl1pPr>
          </a:lstStyle>
          <a:p>
            <a:pPr>
              <a:defRPr b="0">
                <a:solidFill>
                  <a:srgbClr val="5E5E5E"/>
                </a:solidFill>
              </a:defRPr>
            </a:pPr>
            <a:r>
              <a:rPr b="1">
                <a:solidFill>
                  <a:srgbClr val="CB7679"/>
                </a:solidFill>
              </a:rPr>
              <a:t>Non-traditional Spending Locations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 name="Screen Shot 2019-07-02 at 3.48.46 PM.png" descr="Screen Shot 2019-07-02 at 3.48.46 PM.png"/>
          <p:cNvPicPr>
            <a:picLocks noGrp="1" noChangeAspect="1"/>
          </p:cNvPicPr>
          <p:nvPr>
            <p:ph type="pic" idx="21"/>
          </p:nvPr>
        </p:nvPicPr>
        <p:blipFill>
          <a:blip r:embed="rId2"/>
          <a:srcRect t="2389" b="2389"/>
          <a:stretch>
            <a:fillRect/>
          </a:stretch>
        </p:blipFill>
        <p:spPr>
          <a:xfrm>
            <a:off x="12906881" y="3249374"/>
            <a:ext cx="10907680" cy="4849704"/>
          </a:xfrm>
          <a:prstGeom prst="rect">
            <a:avLst/>
          </a:prstGeom>
        </p:spPr>
      </p:pic>
      <p:pic>
        <p:nvPicPr>
          <p:cNvPr id="511" name="thompsons-point-development-big-room-studios.jpeg" descr="thompsons-point-development-big-room-studios.jpeg"/>
          <p:cNvPicPr>
            <a:picLocks noGrp="1" noChangeAspect="1"/>
          </p:cNvPicPr>
          <p:nvPr>
            <p:ph type="pic" idx="22"/>
          </p:nvPr>
        </p:nvPicPr>
        <p:blipFill>
          <a:blip r:embed="rId3"/>
          <a:srcRect t="11017" b="11017"/>
          <a:stretch>
            <a:fillRect/>
          </a:stretch>
        </p:blipFill>
        <p:spPr>
          <a:xfrm>
            <a:off x="12895947" y="8330873"/>
            <a:ext cx="10907555" cy="4827126"/>
          </a:xfrm>
          <a:prstGeom prst="rect">
            <a:avLst/>
          </a:prstGeom>
        </p:spPr>
      </p:pic>
      <p:pic>
        <p:nvPicPr>
          <p:cNvPr id="512" name="Screen Shot 2019-07-02 at 4.15.01 PM.png" descr="Screen Shot 2019-07-02 at 4.15.01 PM.png"/>
          <p:cNvPicPr>
            <a:picLocks noGrp="1" noChangeAspect="1"/>
          </p:cNvPicPr>
          <p:nvPr>
            <p:ph type="pic" idx="23"/>
          </p:nvPr>
        </p:nvPicPr>
        <p:blipFill>
          <a:blip r:embed="rId4"/>
          <a:srcRect t="10498" b="10498"/>
          <a:stretch>
            <a:fillRect/>
          </a:stretch>
        </p:blipFill>
        <p:spPr>
          <a:xfrm>
            <a:off x="620205" y="8318173"/>
            <a:ext cx="10878346" cy="4894299"/>
          </a:xfrm>
          <a:prstGeom prst="rect">
            <a:avLst/>
          </a:prstGeom>
        </p:spPr>
      </p:pic>
      <p:pic>
        <p:nvPicPr>
          <p:cNvPr id="513" name="Screen Shot 2022-03-19 at 12.05.18 PM.png" descr="Screen Shot 2022-03-19 at 12.05.18 PM.png"/>
          <p:cNvPicPr>
            <a:picLocks noGrp="1" noChangeAspect="1"/>
          </p:cNvPicPr>
          <p:nvPr>
            <p:ph type="pic" idx="24"/>
          </p:nvPr>
        </p:nvPicPr>
        <p:blipFill>
          <a:blip r:embed="rId5"/>
          <a:srcRect t="14445" b="14445"/>
          <a:stretch>
            <a:fillRect/>
          </a:stretch>
        </p:blipFill>
        <p:spPr>
          <a:xfrm>
            <a:off x="721516" y="3249481"/>
            <a:ext cx="10800670" cy="4849597"/>
          </a:xfrm>
          <a:prstGeom prst="rect">
            <a:avLst/>
          </a:prstGeom>
        </p:spPr>
      </p:pic>
      <p:sp>
        <p:nvSpPr>
          <p:cNvPr id="514" name="ROUX INSTITUTE"/>
          <p:cNvSpPr txBox="1"/>
          <p:nvPr/>
        </p:nvSpPr>
        <p:spPr>
          <a:xfrm>
            <a:off x="721516" y="2854285"/>
            <a:ext cx="9978989" cy="536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ts val="3200"/>
              </a:lnSpc>
              <a:defRPr sz="2600">
                <a:solidFill>
                  <a:srgbClr val="53585F"/>
                </a:solidFill>
                <a:latin typeface="Futura Book"/>
                <a:ea typeface="Futura Book"/>
                <a:cs typeface="Futura Book"/>
                <a:sym typeface="Futura Book"/>
              </a:defRPr>
            </a:lvl1pPr>
          </a:lstStyle>
          <a:p>
            <a:r>
              <a:rPr dirty="0">
                <a:latin typeface="DINEngschrift" pitchFamily="2" charset="0"/>
              </a:rPr>
              <a:t>ROUX INSTITUTE</a:t>
            </a:r>
          </a:p>
        </p:txBody>
      </p:sp>
      <p:sp>
        <p:nvSpPr>
          <p:cNvPr id="515" name="58 FORE"/>
          <p:cNvSpPr txBox="1"/>
          <p:nvPr/>
        </p:nvSpPr>
        <p:spPr>
          <a:xfrm>
            <a:off x="18892728" y="2810571"/>
            <a:ext cx="4910932" cy="536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nSpc>
                <a:spcPts val="3200"/>
              </a:lnSpc>
              <a:defRPr sz="2600">
                <a:solidFill>
                  <a:srgbClr val="53585F"/>
                </a:solidFill>
                <a:latin typeface="Futura Book"/>
                <a:ea typeface="Futura Book"/>
                <a:cs typeface="Futura Book"/>
                <a:sym typeface="Futura Book"/>
              </a:defRPr>
            </a:lvl1pPr>
          </a:lstStyle>
          <a:p>
            <a:r>
              <a:rPr dirty="0">
                <a:latin typeface="DINEngschrift" pitchFamily="2" charset="0"/>
              </a:rPr>
              <a:t>58 FORE</a:t>
            </a:r>
          </a:p>
        </p:txBody>
      </p:sp>
      <p:sp>
        <p:nvSpPr>
          <p:cNvPr id="516" name="HOBSON LANDING"/>
          <p:cNvSpPr txBox="1"/>
          <p:nvPr/>
        </p:nvSpPr>
        <p:spPr>
          <a:xfrm>
            <a:off x="632616" y="13143250"/>
            <a:ext cx="11235164" cy="536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ts val="3200"/>
              </a:lnSpc>
              <a:defRPr sz="2600">
                <a:solidFill>
                  <a:srgbClr val="53585F"/>
                </a:solidFill>
                <a:latin typeface="Futura Book"/>
                <a:ea typeface="Futura Book"/>
                <a:cs typeface="Futura Book"/>
                <a:sym typeface="Futura Book"/>
              </a:defRPr>
            </a:lvl1pPr>
          </a:lstStyle>
          <a:p>
            <a:r>
              <a:rPr dirty="0">
                <a:latin typeface="DINEngschrift" pitchFamily="2" charset="0"/>
              </a:rPr>
              <a:t>HOBSON LANDING</a:t>
            </a:r>
          </a:p>
        </p:txBody>
      </p:sp>
      <p:sp>
        <p:nvSpPr>
          <p:cNvPr id="517" name="THOMPSON'S POINT"/>
          <p:cNvSpPr txBox="1"/>
          <p:nvPr/>
        </p:nvSpPr>
        <p:spPr>
          <a:xfrm>
            <a:off x="12579431" y="13169555"/>
            <a:ext cx="11235165" cy="536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nSpc>
                <a:spcPts val="3200"/>
              </a:lnSpc>
              <a:defRPr sz="2600">
                <a:solidFill>
                  <a:srgbClr val="53585F"/>
                </a:solidFill>
                <a:latin typeface="Futura Book"/>
                <a:ea typeface="Futura Book"/>
                <a:cs typeface="Futura Book"/>
                <a:sym typeface="Futura Book"/>
              </a:defRPr>
            </a:lvl1pPr>
          </a:lstStyle>
          <a:p>
            <a:r>
              <a:rPr dirty="0">
                <a:latin typeface="DINEngschrift" pitchFamily="2" charset="0"/>
              </a:rPr>
              <a:t>THOMPSON'S POINT</a:t>
            </a:r>
          </a:p>
        </p:txBody>
      </p:sp>
      <p:sp>
        <p:nvSpPr>
          <p:cNvPr id="518" name="OUR COMMUNITY IS GROWING"/>
          <p:cNvSpPr txBox="1"/>
          <p:nvPr/>
        </p:nvSpPr>
        <p:spPr>
          <a:xfrm>
            <a:off x="620205" y="283955"/>
            <a:ext cx="23758538" cy="11830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ctr">
              <a:lnSpc>
                <a:spcPct val="90000"/>
              </a:lnSpc>
              <a:defRPr sz="7500" cap="all">
                <a:solidFill>
                  <a:srgbClr val="5E5E5E"/>
                </a:solidFill>
              </a:defRPr>
            </a:lvl1pPr>
          </a:lstStyle>
          <a:p>
            <a:r>
              <a:rPr dirty="0">
                <a:latin typeface="DINEngschrift" pitchFamily="2" charset="0"/>
              </a:rPr>
              <a:t>OUR COMMUNITY IS GROWING</a:t>
            </a:r>
          </a:p>
        </p:txBody>
      </p:sp>
      <p:sp>
        <p:nvSpPr>
          <p:cNvPr id="519" name="Each new mixed-use development includes a hotel project because developers understand that a strong visitor economy supports their investment"/>
          <p:cNvSpPr txBox="1"/>
          <p:nvPr/>
        </p:nvSpPr>
        <p:spPr>
          <a:xfrm>
            <a:off x="2524923" y="1480653"/>
            <a:ext cx="19334154"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ctr">
              <a:lnSpc>
                <a:spcPct val="100000"/>
              </a:lnSpc>
              <a:spcBef>
                <a:spcPts val="5900"/>
              </a:spcBef>
              <a:defRPr sz="3500">
                <a:solidFill>
                  <a:srgbClr val="5E5E5E"/>
                </a:solidFill>
                <a:latin typeface="Avenir Next Regular"/>
                <a:ea typeface="Avenir Next Regular"/>
                <a:cs typeface="Avenir Next Regular"/>
                <a:sym typeface="Avenir Next Regular"/>
              </a:defRPr>
            </a:pPr>
            <a:r>
              <a:rPr dirty="0"/>
              <a:t>Each new mixed-use development includes a </a:t>
            </a:r>
            <a:r>
              <a:rPr b="1" dirty="0">
                <a:solidFill>
                  <a:srgbClr val="CB7679"/>
                </a:solidFill>
              </a:rPr>
              <a:t>hotel project </a:t>
            </a:r>
            <a:r>
              <a:rPr dirty="0"/>
              <a:t>because developers understand that a strong visitor economy </a:t>
            </a:r>
            <a:r>
              <a:rPr b="1" dirty="0">
                <a:solidFill>
                  <a:srgbClr val="CB7679"/>
                </a:solidFill>
              </a:rPr>
              <a:t>supports their investment</a:t>
            </a:r>
            <a:r>
              <a:rPr dirty="0"/>
              <a:t>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 name="Screen Shot 2022-03-18 at 4.12.46 PM.png" descr="Screen Shot 2022-03-18 at 4.12.46 PM.png"/>
          <p:cNvPicPr>
            <a:picLocks noGrp="1" noChangeAspect="1"/>
          </p:cNvPicPr>
          <p:nvPr>
            <p:ph type="pic" idx="21"/>
          </p:nvPr>
        </p:nvPicPr>
        <p:blipFill>
          <a:blip r:embed="rId2"/>
          <a:srcRect l="1538" r="1538"/>
          <a:stretch>
            <a:fillRect/>
          </a:stretch>
        </p:blipFill>
        <p:spPr>
          <a:xfrm>
            <a:off x="8530828" y="285750"/>
            <a:ext cx="15523610" cy="10662047"/>
          </a:xfrm>
          <a:prstGeom prst="rect">
            <a:avLst/>
          </a:prstGeom>
        </p:spPr>
      </p:pic>
      <p:sp>
        <p:nvSpPr>
          <p:cNvPr id="530" name="portland…"/>
          <p:cNvSpPr txBox="1">
            <a:spLocks noGrp="1"/>
          </p:cNvSpPr>
          <p:nvPr>
            <p:ph type="body" idx="22"/>
          </p:nvPr>
        </p:nvSpPr>
        <p:spPr>
          <a:xfrm>
            <a:off x="347899" y="1764200"/>
            <a:ext cx="7849153" cy="2570488"/>
          </a:xfrm>
          <a:prstGeom prst="rect">
            <a:avLst/>
          </a:prstGeom>
        </p:spPr>
        <p:txBody>
          <a:bodyPr/>
          <a:lstStyle/>
          <a:p>
            <a:pPr>
              <a:defRPr sz="9000">
                <a:solidFill>
                  <a:srgbClr val="53585F"/>
                </a:solidFill>
                <a:latin typeface="DINEngschrift"/>
                <a:ea typeface="DINEngschrift"/>
                <a:cs typeface="DINEngschrift"/>
                <a:sym typeface="DINEngschrift"/>
              </a:defRPr>
            </a:pPr>
            <a:r>
              <a:t>portland</a:t>
            </a:r>
          </a:p>
          <a:p>
            <a:pPr>
              <a:defRPr sz="9000">
                <a:solidFill>
                  <a:srgbClr val="53585F"/>
                </a:solidFill>
                <a:latin typeface="DINEngschrift"/>
                <a:ea typeface="DINEngschrift"/>
                <a:cs typeface="DINEngschrift"/>
                <a:sym typeface="DINEngschrift"/>
              </a:defRPr>
            </a:pPr>
            <a:r>
              <a:t>food + beverage</a:t>
            </a:r>
          </a:p>
        </p:txBody>
      </p:sp>
      <p:sp>
        <p:nvSpPr>
          <p:cNvPr id="531" name="According to the Portland Food Map there are:…"/>
          <p:cNvSpPr txBox="1"/>
          <p:nvPr/>
        </p:nvSpPr>
        <p:spPr>
          <a:xfrm>
            <a:off x="1179818" y="5407223"/>
            <a:ext cx="7017234" cy="7267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nSpc>
                <a:spcPts val="3000"/>
              </a:lnSpc>
              <a:defRPr sz="2400">
                <a:solidFill>
                  <a:srgbClr val="53585F"/>
                </a:solidFill>
                <a:latin typeface="Avenir Next Regular"/>
                <a:ea typeface="Avenir Next Regular"/>
                <a:cs typeface="Avenir Next Regular"/>
                <a:sym typeface="Avenir Next Regular"/>
              </a:defRPr>
            </a:pPr>
            <a:r>
              <a:t>According to the Portland Food Map there are:</a:t>
            </a:r>
          </a:p>
          <a:p>
            <a:pPr>
              <a:lnSpc>
                <a:spcPts val="3000"/>
              </a:lnSpc>
              <a:defRPr sz="2400">
                <a:solidFill>
                  <a:srgbClr val="53585F"/>
                </a:solidFill>
                <a:latin typeface="Avenir Next Regular"/>
                <a:ea typeface="Avenir Next Regular"/>
                <a:cs typeface="Avenir Next Regular"/>
                <a:sym typeface="Avenir Next Regular"/>
              </a:defRPr>
            </a:pPr>
            <a:r>
              <a:rPr b="1">
                <a:solidFill>
                  <a:srgbClr val="A72121"/>
                </a:solidFill>
              </a:rPr>
              <a:t>539</a:t>
            </a:r>
            <a:r>
              <a:t> eating &amp;  drinking establishments in Portland</a:t>
            </a:r>
          </a:p>
          <a:p>
            <a:pPr>
              <a:lnSpc>
                <a:spcPts val="3000"/>
              </a:lnSpc>
              <a:defRPr sz="2400">
                <a:solidFill>
                  <a:srgbClr val="53585F"/>
                </a:solidFill>
                <a:latin typeface="Avenir Next Regular"/>
                <a:ea typeface="Avenir Next Regular"/>
                <a:cs typeface="Avenir Next Regular"/>
                <a:sym typeface="Avenir Next Regular"/>
              </a:defRPr>
            </a:pPr>
            <a:endParaRPr/>
          </a:p>
          <a:p>
            <a:pPr>
              <a:lnSpc>
                <a:spcPts val="3000"/>
              </a:lnSpc>
              <a:defRPr sz="2400">
                <a:solidFill>
                  <a:srgbClr val="53585F"/>
                </a:solidFill>
                <a:latin typeface="Avenir Next Regular"/>
                <a:ea typeface="Avenir Next Regular"/>
                <a:cs typeface="Avenir Next Regular"/>
                <a:sym typeface="Avenir Next Regular"/>
              </a:defRPr>
            </a:pPr>
            <a:r>
              <a:t>_____________ </a:t>
            </a:r>
          </a:p>
          <a:p>
            <a:pPr>
              <a:lnSpc>
                <a:spcPts val="3000"/>
              </a:lnSpc>
              <a:defRPr sz="2400">
                <a:solidFill>
                  <a:srgbClr val="53585F"/>
                </a:solidFill>
                <a:latin typeface="Avenir Next Regular"/>
                <a:ea typeface="Avenir Next Regular"/>
                <a:cs typeface="Avenir Next Regular"/>
                <a:sym typeface="Avenir Next Regular"/>
              </a:defRPr>
            </a:pPr>
            <a:endParaRPr/>
          </a:p>
          <a:p>
            <a:pPr>
              <a:lnSpc>
                <a:spcPts val="3000"/>
              </a:lnSpc>
              <a:defRPr sz="2400">
                <a:solidFill>
                  <a:srgbClr val="53585F"/>
                </a:solidFill>
                <a:latin typeface="Avenir Next Regular"/>
                <a:ea typeface="Avenir Next Regular"/>
                <a:cs typeface="Avenir Next Regular"/>
                <a:sym typeface="Avenir Next Regular"/>
              </a:defRPr>
            </a:pPr>
            <a:r>
              <a:rPr b="1">
                <a:solidFill>
                  <a:srgbClr val="A72121"/>
                </a:solidFill>
              </a:rPr>
              <a:t>99</a:t>
            </a:r>
            <a:r>
              <a:t> are restaurants with ethnic cuisine</a:t>
            </a:r>
          </a:p>
          <a:p>
            <a:pPr>
              <a:lnSpc>
                <a:spcPts val="3000"/>
              </a:lnSpc>
              <a:defRPr sz="2400">
                <a:solidFill>
                  <a:srgbClr val="53585F"/>
                </a:solidFill>
                <a:latin typeface="Avenir Next Regular"/>
                <a:ea typeface="Avenir Next Regular"/>
                <a:cs typeface="Avenir Next Regular"/>
                <a:sym typeface="Avenir Next Regular"/>
              </a:defRPr>
            </a:pPr>
            <a:r>
              <a:rPr b="1">
                <a:solidFill>
                  <a:srgbClr val="A72121"/>
                </a:solidFill>
              </a:rPr>
              <a:t>98</a:t>
            </a:r>
            <a:r>
              <a:t> American, Seafood, Pubs, BBQ, Steakhouses</a:t>
            </a:r>
          </a:p>
          <a:p>
            <a:pPr>
              <a:lnSpc>
                <a:spcPts val="3000"/>
              </a:lnSpc>
              <a:defRPr sz="2400">
                <a:solidFill>
                  <a:srgbClr val="53585F"/>
                </a:solidFill>
                <a:latin typeface="Avenir Next Regular"/>
                <a:ea typeface="Avenir Next Regular"/>
                <a:cs typeface="Avenir Next Regular"/>
                <a:sym typeface="Avenir Next Regular"/>
              </a:defRPr>
            </a:pPr>
            <a:r>
              <a:rPr b="1">
                <a:solidFill>
                  <a:srgbClr val="A72121"/>
                </a:solidFill>
              </a:rPr>
              <a:t>61</a:t>
            </a:r>
            <a:r>
              <a:t> Pizza, Diners, and sandwich shops</a:t>
            </a:r>
          </a:p>
          <a:p>
            <a:pPr>
              <a:lnSpc>
                <a:spcPts val="3000"/>
              </a:lnSpc>
              <a:defRPr sz="2400">
                <a:solidFill>
                  <a:srgbClr val="53585F"/>
                </a:solidFill>
                <a:latin typeface="Avenir Next Regular"/>
                <a:ea typeface="Avenir Next Regular"/>
                <a:cs typeface="Avenir Next Regular"/>
                <a:sym typeface="Avenir Next Regular"/>
              </a:defRPr>
            </a:pPr>
            <a:r>
              <a:rPr b="1">
                <a:solidFill>
                  <a:srgbClr val="A72121"/>
                </a:solidFill>
              </a:rPr>
              <a:t>66</a:t>
            </a:r>
            <a:r>
              <a:t> coffee shops, bakeries, ice cream</a:t>
            </a:r>
          </a:p>
          <a:p>
            <a:pPr>
              <a:lnSpc>
                <a:spcPts val="3000"/>
              </a:lnSpc>
              <a:defRPr sz="2400">
                <a:solidFill>
                  <a:srgbClr val="53585F"/>
                </a:solidFill>
                <a:latin typeface="Avenir Next Regular"/>
                <a:ea typeface="Avenir Next Regular"/>
                <a:cs typeface="Avenir Next Regular"/>
                <a:sym typeface="Avenir Next Regular"/>
              </a:defRPr>
            </a:pPr>
            <a:r>
              <a:rPr b="1">
                <a:solidFill>
                  <a:srgbClr val="A72121"/>
                </a:solidFill>
              </a:rPr>
              <a:t>17 </a:t>
            </a:r>
            <a:r>
              <a:t> Variety stores and fish markets</a:t>
            </a:r>
          </a:p>
          <a:p>
            <a:pPr>
              <a:lnSpc>
                <a:spcPts val="3000"/>
              </a:lnSpc>
              <a:defRPr sz="2400">
                <a:solidFill>
                  <a:srgbClr val="53585F"/>
                </a:solidFill>
                <a:latin typeface="Avenir Next Regular"/>
                <a:ea typeface="Avenir Next Regular"/>
                <a:cs typeface="Avenir Next Regular"/>
                <a:sym typeface="Avenir Next Regular"/>
              </a:defRPr>
            </a:pPr>
            <a:r>
              <a:rPr b="1">
                <a:solidFill>
                  <a:srgbClr val="D12B28"/>
                </a:solidFill>
              </a:rPr>
              <a:t>31 </a:t>
            </a:r>
            <a:r>
              <a:t>International markets </a:t>
            </a:r>
          </a:p>
          <a:p>
            <a:pPr>
              <a:lnSpc>
                <a:spcPts val="3000"/>
              </a:lnSpc>
              <a:defRPr sz="2400">
                <a:solidFill>
                  <a:srgbClr val="53585F"/>
                </a:solidFill>
                <a:latin typeface="Avenir Next Regular"/>
                <a:ea typeface="Avenir Next Regular"/>
                <a:cs typeface="Avenir Next Regular"/>
                <a:sym typeface="Avenir Next Regular"/>
              </a:defRPr>
            </a:pPr>
            <a:r>
              <a:rPr b="1">
                <a:solidFill>
                  <a:srgbClr val="A72121"/>
                </a:solidFill>
              </a:rPr>
              <a:t>100</a:t>
            </a:r>
            <a:r>
              <a:t> Bars, Breweries, and Distilleries</a:t>
            </a:r>
          </a:p>
          <a:p>
            <a:pPr>
              <a:lnSpc>
                <a:spcPts val="3000"/>
              </a:lnSpc>
              <a:defRPr sz="2400">
                <a:solidFill>
                  <a:srgbClr val="53585F"/>
                </a:solidFill>
                <a:latin typeface="Avenir Next Regular"/>
                <a:ea typeface="Avenir Next Regular"/>
                <a:cs typeface="Avenir Next Regular"/>
                <a:sym typeface="Avenir Next Regular"/>
              </a:defRPr>
            </a:pPr>
            <a:r>
              <a:rPr b="1">
                <a:solidFill>
                  <a:srgbClr val="A72121"/>
                </a:solidFill>
              </a:rPr>
              <a:t>67</a:t>
            </a:r>
            <a:r>
              <a:t> Food trucks and food carts    </a:t>
            </a:r>
          </a:p>
          <a:p>
            <a:pPr>
              <a:lnSpc>
                <a:spcPts val="3000"/>
              </a:lnSpc>
              <a:defRPr sz="2400">
                <a:solidFill>
                  <a:srgbClr val="53585F"/>
                </a:solidFill>
                <a:latin typeface="Avenir Next Regular"/>
                <a:ea typeface="Avenir Next Regular"/>
                <a:cs typeface="Avenir Next Regular"/>
                <a:sym typeface="Avenir Next Regular"/>
              </a:defRPr>
            </a:pPr>
            <a:endParaRPr/>
          </a:p>
          <a:p>
            <a:pPr>
              <a:lnSpc>
                <a:spcPts val="3000"/>
              </a:lnSpc>
              <a:defRPr sz="2400">
                <a:solidFill>
                  <a:srgbClr val="53585F"/>
                </a:solidFill>
                <a:latin typeface="Avenir Next Regular"/>
                <a:ea typeface="Avenir Next Regular"/>
                <a:cs typeface="Avenir Next Regular"/>
                <a:sym typeface="Avenir Next Regular"/>
              </a:defRPr>
            </a:pPr>
            <a:endParaRPr/>
          </a:p>
          <a:p>
            <a:pPr>
              <a:lnSpc>
                <a:spcPts val="3000"/>
              </a:lnSpc>
              <a:defRPr sz="2400">
                <a:solidFill>
                  <a:srgbClr val="53585F"/>
                </a:solidFill>
                <a:latin typeface="Avenir Next Regular"/>
                <a:ea typeface="Avenir Next Regular"/>
                <a:cs typeface="Avenir Next Regular"/>
                <a:sym typeface="Avenir Next Regular"/>
              </a:defRPr>
            </a:pPr>
            <a:r>
              <a:rPr b="1">
                <a:solidFill>
                  <a:srgbClr val="A72121"/>
                </a:solidFill>
              </a:rPr>
              <a:t>66,000 </a:t>
            </a:r>
            <a:r>
              <a:t>residents  </a:t>
            </a:r>
          </a:p>
        </p:txBody>
      </p:sp>
      <p:sp>
        <p:nvSpPr>
          <p:cNvPr id="532" name="Rectangle"/>
          <p:cNvSpPr/>
          <p:nvPr/>
        </p:nvSpPr>
        <p:spPr>
          <a:xfrm>
            <a:off x="8530828" y="6360417"/>
            <a:ext cx="6723659" cy="7297541"/>
          </a:xfrm>
          <a:prstGeom prst="rect">
            <a:avLst/>
          </a:prstGeom>
          <a:solidFill>
            <a:srgbClr val="F2F5F7"/>
          </a:solidFill>
          <a:ln w="12700">
            <a:miter lim="400000"/>
          </a:ln>
        </p:spPr>
        <p:txBody>
          <a:bodyPr lIns="71437" tIns="71437" rIns="71437" bIns="71437"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533" name="Screen Shot 2022-03-19 at 1.28.10 PM.png" descr="Screen Shot 2022-03-19 at 1.28.10 PM.png"/>
          <p:cNvPicPr>
            <a:picLocks noChangeAspect="1"/>
          </p:cNvPicPr>
          <p:nvPr/>
        </p:nvPicPr>
        <p:blipFill>
          <a:blip r:embed="rId3"/>
          <a:srcRect l="28490" r="8895"/>
          <a:stretch>
            <a:fillRect/>
          </a:stretch>
        </p:blipFill>
        <p:spPr>
          <a:xfrm>
            <a:off x="8530828" y="6523235"/>
            <a:ext cx="6567371" cy="6971776"/>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72121"/>
        </a:solidFill>
        <a:effectLst/>
      </p:bgPr>
    </p:bg>
    <p:spTree>
      <p:nvGrpSpPr>
        <p:cNvPr id="1" name=""/>
        <p:cNvGrpSpPr/>
        <p:nvPr/>
      </p:nvGrpSpPr>
      <p:grpSpPr>
        <a:xfrm>
          <a:off x="0" y="0"/>
          <a:ext cx="0" cy="0"/>
          <a:chOff x="0" y="0"/>
          <a:chExt cx="0" cy="0"/>
        </a:xfrm>
      </p:grpSpPr>
      <p:sp>
        <p:nvSpPr>
          <p:cNvPr id="550" name="Rectangle"/>
          <p:cNvSpPr/>
          <p:nvPr/>
        </p:nvSpPr>
        <p:spPr>
          <a:xfrm>
            <a:off x="18926801" y="15011913"/>
            <a:ext cx="10347157" cy="9644674"/>
          </a:xfrm>
          <a:prstGeom prst="rect">
            <a:avLst/>
          </a:prstGeom>
          <a:gradFill>
            <a:gsLst>
              <a:gs pos="0">
                <a:srgbClr val="FBFBFB"/>
              </a:gs>
              <a:gs pos="100000">
                <a:srgbClr val="BEBEBE"/>
              </a:gs>
            </a:gsLst>
            <a:lin ang="5400000"/>
          </a:gradFill>
          <a:ln w="12700">
            <a:miter lim="400000"/>
          </a:ln>
          <a:effectLst>
            <a:outerShdw blurRad="50800" dist="25400" dir="5400000" rotWithShape="0">
              <a:srgbClr val="000000">
                <a:alpha val="50000"/>
              </a:srgbClr>
            </a:outerShdw>
          </a:effectLst>
        </p:spPr>
        <p:txBody>
          <a:bodyPr lIns="71437" tIns="71437" rIns="71437" bIns="71437"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51" name="EVOLUTION INTO DESTINATION MARKETING “&amp; MANAGEMENT” ORGANIZATIONS"/>
          <p:cNvSpPr txBox="1"/>
          <p:nvPr/>
        </p:nvSpPr>
        <p:spPr>
          <a:xfrm>
            <a:off x="-65038" y="5246366"/>
            <a:ext cx="24514075" cy="3223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ctr">
              <a:defRPr>
                <a:solidFill>
                  <a:srgbClr val="FFFFFF"/>
                </a:solidFill>
                <a:latin typeface="DINEngschrift"/>
                <a:ea typeface="DINEngschrift"/>
                <a:cs typeface="DINEngschrift"/>
                <a:sym typeface="DINEngschrift"/>
              </a:defRPr>
            </a:pPr>
            <a:endParaRPr sz="6500"/>
          </a:p>
          <a:p>
            <a:pPr algn="ctr">
              <a:lnSpc>
                <a:spcPts val="7900"/>
              </a:lnSpc>
              <a:defRPr sz="8300">
                <a:solidFill>
                  <a:srgbClr val="FFFFFF"/>
                </a:solidFill>
                <a:latin typeface="DINEngschrift"/>
                <a:ea typeface="DINEngschrift"/>
                <a:cs typeface="DINEngschrift"/>
                <a:sym typeface="DINEngschrift"/>
              </a:defRPr>
            </a:pPr>
            <a:r>
              <a:rPr sz="6500"/>
              <a:t>EVOLUTION INTO DESTINATION MARKETING “&amp; MANAGEMENT” ORGANIZATIONS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 name="Sea Mist at Falmouth Town Landing 1.jpg" descr="Sea Mist at Falmouth Town Landing 1.jpg"/>
          <p:cNvPicPr>
            <a:picLocks noChangeAspect="1"/>
          </p:cNvPicPr>
          <p:nvPr/>
        </p:nvPicPr>
        <p:blipFill>
          <a:blip r:embed="rId2"/>
          <a:srcRect l="8271" t="3756" r="15487" b="11754"/>
          <a:stretch>
            <a:fillRect/>
          </a:stretch>
        </p:blipFill>
        <p:spPr>
          <a:xfrm>
            <a:off x="-9075948" y="-611431"/>
            <a:ext cx="20274618" cy="14938993"/>
          </a:xfrm>
          <a:prstGeom prst="rect">
            <a:avLst/>
          </a:prstGeom>
          <a:ln w="12700">
            <a:miter lim="400000"/>
          </a:ln>
        </p:spPr>
      </p:pic>
      <p:sp>
        <p:nvSpPr>
          <p:cNvPr id="452" name="AGENDA"/>
          <p:cNvSpPr txBox="1"/>
          <p:nvPr/>
        </p:nvSpPr>
        <p:spPr>
          <a:xfrm>
            <a:off x="12307835" y="628637"/>
            <a:ext cx="10636840" cy="13907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a:lnSpc>
                <a:spcPct val="90000"/>
              </a:lnSpc>
              <a:defRPr sz="9000" cap="all">
                <a:solidFill>
                  <a:srgbClr val="5E5E5E"/>
                </a:solidFill>
                <a:latin typeface="DIN 30640 Neuzeit Grotesk Bold Condensed"/>
                <a:ea typeface="DIN 30640 Neuzeit Grotesk Bold Condensed"/>
                <a:cs typeface="DIN 30640 Neuzeit Grotesk Bold Condensed"/>
                <a:sym typeface="DIN 30640 Neuzeit Grotesk Bold Condensed"/>
              </a:defRPr>
            </a:pPr>
            <a:r>
              <a:rPr dirty="0">
                <a:solidFill>
                  <a:srgbClr val="53585F"/>
                </a:solidFill>
                <a:latin typeface="DINEngschrift" pitchFamily="2" charset="0"/>
              </a:rPr>
              <a:t>AGENDA</a:t>
            </a:r>
            <a:r>
              <a:rPr dirty="0"/>
              <a:t> </a:t>
            </a:r>
          </a:p>
        </p:txBody>
      </p:sp>
      <p:sp>
        <p:nvSpPr>
          <p:cNvPr id="453" name="Who We Are…"/>
          <p:cNvSpPr txBox="1">
            <a:spLocks noGrp="1"/>
          </p:cNvSpPr>
          <p:nvPr>
            <p:ph type="body" sz="half" idx="4294967295"/>
          </p:nvPr>
        </p:nvSpPr>
        <p:spPr>
          <a:xfrm>
            <a:off x="12192000" y="970022"/>
            <a:ext cx="10868510" cy="9607106"/>
          </a:xfrm>
          <a:prstGeom prst="rect">
            <a:avLst/>
          </a:prstGeom>
        </p:spPr>
        <p:txBody>
          <a:bodyPr lIns="71437" tIns="71437" rIns="71437" bIns="71437" anchor="ctr"/>
          <a:lstStyle/>
          <a:p>
            <a:pPr marL="602225" indent="-602225" defTabSz="821531">
              <a:lnSpc>
                <a:spcPct val="100000"/>
              </a:lnSpc>
              <a:spcBef>
                <a:spcPts val="5900"/>
              </a:spcBef>
              <a:buSzPct val="75000"/>
              <a:buChar char="•"/>
              <a:defRPr sz="3000">
                <a:solidFill>
                  <a:srgbClr val="53585F"/>
                </a:solidFill>
                <a:uFillTx/>
                <a:latin typeface="MontserratRoman-Regular"/>
                <a:ea typeface="MontserratRoman-Regular"/>
                <a:cs typeface="MontserratRoman-Regular"/>
                <a:sym typeface="MontserratRoman-Regular"/>
              </a:defRPr>
            </a:pPr>
            <a:r>
              <a:rPr dirty="0"/>
              <a:t>Who We Are</a:t>
            </a:r>
          </a:p>
          <a:p>
            <a:pPr marL="602225" indent="-602225" defTabSz="821531">
              <a:lnSpc>
                <a:spcPct val="100000"/>
              </a:lnSpc>
              <a:spcBef>
                <a:spcPts val="5900"/>
              </a:spcBef>
              <a:buSzPct val="75000"/>
              <a:buChar char="•"/>
              <a:defRPr sz="3000">
                <a:solidFill>
                  <a:srgbClr val="53585F"/>
                </a:solidFill>
                <a:uFillTx/>
                <a:latin typeface="MontserratRoman-Regular"/>
                <a:ea typeface="MontserratRoman-Regular"/>
                <a:cs typeface="MontserratRoman-Regular"/>
                <a:sym typeface="MontserratRoman-Regular"/>
              </a:defRPr>
            </a:pPr>
            <a:r>
              <a:rPr dirty="0"/>
              <a:t>How We Are Different From a Chamber</a:t>
            </a:r>
          </a:p>
          <a:p>
            <a:pPr marL="602225" indent="-602225" defTabSz="821531">
              <a:lnSpc>
                <a:spcPct val="100000"/>
              </a:lnSpc>
              <a:spcBef>
                <a:spcPts val="5900"/>
              </a:spcBef>
              <a:buSzPct val="75000"/>
              <a:buChar char="•"/>
              <a:defRPr sz="3000">
                <a:solidFill>
                  <a:srgbClr val="53585F"/>
                </a:solidFill>
                <a:uFillTx/>
                <a:latin typeface="MontserratRoman-Regular"/>
                <a:ea typeface="MontserratRoman-Regular"/>
                <a:cs typeface="MontserratRoman-Regular"/>
                <a:sym typeface="MontserratRoman-Regular"/>
              </a:defRPr>
            </a:pPr>
            <a:r>
              <a:rPr dirty="0"/>
              <a:t>What We Do</a:t>
            </a:r>
          </a:p>
          <a:p>
            <a:pPr marL="602225" indent="-602225" defTabSz="821531">
              <a:lnSpc>
                <a:spcPct val="100000"/>
              </a:lnSpc>
              <a:spcBef>
                <a:spcPts val="5900"/>
              </a:spcBef>
              <a:buSzPct val="75000"/>
              <a:buChar char="•"/>
              <a:defRPr sz="3000">
                <a:solidFill>
                  <a:srgbClr val="53585F"/>
                </a:solidFill>
                <a:uFillTx/>
                <a:latin typeface="MontserratRoman-Regular"/>
                <a:ea typeface="MontserratRoman-Regular"/>
                <a:cs typeface="MontserratRoman-Regular"/>
                <a:sym typeface="MontserratRoman-Regular"/>
              </a:defRPr>
            </a:pPr>
            <a:r>
              <a:rPr dirty="0"/>
              <a:t>Evolution of Our Organization into Management</a:t>
            </a:r>
            <a:endParaRPr lang="en-US"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 name="Summer-104.jpeg" descr="Summer-104.jpeg"/>
          <p:cNvPicPr>
            <a:picLocks noChangeAspect="1"/>
          </p:cNvPicPr>
          <p:nvPr/>
        </p:nvPicPr>
        <p:blipFill>
          <a:blip r:embed="rId2"/>
          <a:srcRect r="24984"/>
          <a:stretch>
            <a:fillRect/>
          </a:stretch>
        </p:blipFill>
        <p:spPr>
          <a:xfrm>
            <a:off x="-4528945" y="-108760"/>
            <a:ext cx="15679870" cy="13933514"/>
          </a:xfrm>
          <a:prstGeom prst="rect">
            <a:avLst/>
          </a:prstGeom>
          <a:ln w="12700">
            <a:miter lim="400000"/>
          </a:ln>
        </p:spPr>
      </p:pic>
      <p:sp>
        <p:nvSpPr>
          <p:cNvPr id="554" name="Manage the flow of visitation: Geographically and seasonally…"/>
          <p:cNvSpPr txBox="1">
            <a:spLocks noGrp="1"/>
          </p:cNvSpPr>
          <p:nvPr>
            <p:ph type="body" sz="half" idx="4294967295"/>
          </p:nvPr>
        </p:nvSpPr>
        <p:spPr>
          <a:xfrm>
            <a:off x="11623467" y="5284022"/>
            <a:ext cx="10632065" cy="10436521"/>
          </a:xfrm>
          <a:prstGeom prst="rect">
            <a:avLst/>
          </a:prstGeom>
        </p:spPr>
        <p:txBody>
          <a:bodyPr lIns="38100" tIns="38100" rIns="38100" bIns="38100" anchor="ctr">
            <a:noAutofit/>
          </a:bodyPr>
          <a:lstStyle/>
          <a:p>
            <a:pPr defTabSz="821531">
              <a:lnSpc>
                <a:spcPct val="100000"/>
              </a:lnSpc>
              <a:spcBef>
                <a:spcPts val="0"/>
              </a:spcBef>
              <a:defRPr sz="4000">
                <a:solidFill>
                  <a:srgbClr val="53585F"/>
                </a:solidFill>
                <a:uFillTx/>
                <a:latin typeface="MontserratRoman-Regular"/>
                <a:ea typeface="MontserratRoman-Regular"/>
                <a:cs typeface="MontserratRoman-Regular"/>
                <a:sym typeface="MontserratRoman-Regular"/>
              </a:defRPr>
            </a:pPr>
            <a:endParaRPr dirty="0"/>
          </a:p>
          <a:p>
            <a:pPr marL="228600" indent="-228600" defTabSz="821531">
              <a:lnSpc>
                <a:spcPct val="100000"/>
              </a:lnSpc>
              <a:spcBef>
                <a:spcPts val="0"/>
              </a:spcBef>
              <a:buSzPct val="100000"/>
              <a:buChar char="•"/>
              <a:defRPr sz="3000">
                <a:solidFill>
                  <a:srgbClr val="53585F"/>
                </a:solidFill>
                <a:uFillTx/>
                <a:latin typeface="MontserratRoman-Regular"/>
                <a:ea typeface="MontserratRoman-Regular"/>
                <a:cs typeface="MontserratRoman-Regular"/>
                <a:sym typeface="MontserratRoman-Regular"/>
              </a:defRPr>
            </a:pPr>
            <a:r>
              <a:rPr b="1" dirty="0">
                <a:latin typeface="MontserratRoman-Bold"/>
                <a:ea typeface="MontserratRoman-Bold"/>
                <a:cs typeface="MontserratRoman-Bold"/>
                <a:sym typeface="MontserratRoman-Bold"/>
              </a:rPr>
              <a:t>Manage the flow of visitation:</a:t>
            </a:r>
            <a:r>
              <a:rPr dirty="0"/>
              <a:t> Geographically and seasonally</a:t>
            </a:r>
            <a:br>
              <a:rPr dirty="0"/>
            </a:br>
            <a:endParaRPr dirty="0"/>
          </a:p>
          <a:p>
            <a:pPr marL="228600" indent="-228600" defTabSz="821531">
              <a:lnSpc>
                <a:spcPct val="100000"/>
              </a:lnSpc>
              <a:spcBef>
                <a:spcPts val="0"/>
              </a:spcBef>
              <a:buSzPct val="100000"/>
              <a:buChar char="•"/>
              <a:defRPr sz="3000">
                <a:solidFill>
                  <a:srgbClr val="53585F"/>
                </a:solidFill>
                <a:uFillTx/>
                <a:latin typeface="MontserratRoman-Regular"/>
                <a:ea typeface="MontserratRoman-Regular"/>
                <a:cs typeface="MontserratRoman-Regular"/>
                <a:sym typeface="MontserratRoman-Regular"/>
              </a:defRPr>
            </a:pPr>
            <a:r>
              <a:rPr b="1" dirty="0">
                <a:latin typeface="MontserratRoman-Bold"/>
                <a:ea typeface="MontserratRoman-Bold"/>
                <a:cs typeface="MontserratRoman-Bold"/>
                <a:sym typeface="MontserratRoman-Bold"/>
              </a:rPr>
              <a:t>Encourage sustainability:</a:t>
            </a:r>
            <a:r>
              <a:rPr dirty="0"/>
              <a:t> Visitors to respect our destination </a:t>
            </a:r>
            <a:br>
              <a:rPr dirty="0"/>
            </a:br>
            <a:endParaRPr dirty="0"/>
          </a:p>
          <a:p>
            <a:pPr marL="228600" indent="-228600" defTabSz="821531">
              <a:lnSpc>
                <a:spcPct val="100000"/>
              </a:lnSpc>
              <a:spcBef>
                <a:spcPts val="0"/>
              </a:spcBef>
              <a:buSzPct val="100000"/>
              <a:buChar char="•"/>
              <a:defRPr sz="3000">
                <a:solidFill>
                  <a:srgbClr val="53585F"/>
                </a:solidFill>
                <a:uFillTx/>
                <a:latin typeface="MontserratRoman-Regular"/>
                <a:ea typeface="MontserratRoman-Regular"/>
                <a:cs typeface="MontserratRoman-Regular"/>
                <a:sym typeface="MontserratRoman-Regular"/>
              </a:defRPr>
            </a:pPr>
            <a:r>
              <a:rPr b="1" dirty="0">
                <a:latin typeface="MontserratRoman-Bold"/>
                <a:ea typeface="MontserratRoman-Bold"/>
                <a:cs typeface="MontserratRoman-Bold"/>
                <a:sym typeface="MontserratRoman-Bold"/>
              </a:rPr>
              <a:t>Collaborate:</a:t>
            </a:r>
            <a:r>
              <a:rPr dirty="0"/>
              <a:t>  Working with local stakeholders to focus on ensuring visitors, businesses, and residents, visit, work and live together cohesively</a:t>
            </a:r>
          </a:p>
          <a:p>
            <a:pPr defTabSz="12700">
              <a:lnSpc>
                <a:spcPct val="100000"/>
              </a:lnSpc>
              <a:spcBef>
                <a:spcPts val="5900"/>
              </a:spcBef>
              <a:defRPr sz="4000">
                <a:solidFill>
                  <a:srgbClr val="53585F"/>
                </a:solidFill>
                <a:uFillTx/>
                <a:latin typeface="MontserratRoman-Medium"/>
                <a:ea typeface="MontserratRoman-Medium"/>
                <a:cs typeface="MontserratRoman-Medium"/>
                <a:sym typeface="MontserratRoman-Medium"/>
              </a:defRPr>
            </a:pPr>
            <a:endParaRPr dirty="0"/>
          </a:p>
          <a:p>
            <a:pPr defTabSz="12700">
              <a:lnSpc>
                <a:spcPct val="100000"/>
              </a:lnSpc>
              <a:spcBef>
                <a:spcPts val="5900"/>
              </a:spcBef>
              <a:defRPr sz="4000">
                <a:solidFill>
                  <a:srgbClr val="53585F"/>
                </a:solidFill>
                <a:uFillTx/>
                <a:latin typeface="MontserratRoman-Medium"/>
                <a:ea typeface="MontserratRoman-Medium"/>
                <a:cs typeface="MontserratRoman-Medium"/>
                <a:sym typeface="MontserratRoman-Medium"/>
              </a:defRPr>
            </a:pPr>
            <a:r>
              <a:rPr dirty="0"/>
              <a:t> </a:t>
            </a:r>
          </a:p>
          <a:p>
            <a:pPr algn="ctr" defTabSz="12700">
              <a:lnSpc>
                <a:spcPct val="100000"/>
              </a:lnSpc>
              <a:spcBef>
                <a:spcPts val="5900"/>
              </a:spcBef>
              <a:defRPr sz="7000">
                <a:solidFill>
                  <a:srgbClr val="53585F"/>
                </a:solidFill>
                <a:uFillTx/>
                <a:latin typeface="Just Another Hand"/>
                <a:ea typeface="Just Another Hand"/>
                <a:cs typeface="Just Another Hand"/>
                <a:sym typeface="Just Another Hand"/>
              </a:defRPr>
            </a:pPr>
            <a:endParaRPr dirty="0"/>
          </a:p>
          <a:p>
            <a:pPr defTabSz="12700">
              <a:lnSpc>
                <a:spcPct val="100000"/>
              </a:lnSpc>
              <a:spcBef>
                <a:spcPts val="5900"/>
              </a:spcBef>
              <a:defRPr sz="4000">
                <a:solidFill>
                  <a:srgbClr val="53585F"/>
                </a:solidFill>
                <a:uFillTx/>
                <a:latin typeface="MontserratRoman-Medium"/>
                <a:ea typeface="MontserratRoman-Medium"/>
                <a:cs typeface="MontserratRoman-Medium"/>
                <a:sym typeface="MontserratRoman-Medium"/>
              </a:defRPr>
            </a:pPr>
            <a:endParaRPr dirty="0"/>
          </a:p>
        </p:txBody>
      </p:sp>
      <p:sp>
        <p:nvSpPr>
          <p:cNvPr id="555" name="destination MARKETING + Management ORGANIZATIONS"/>
          <p:cNvSpPr txBox="1"/>
          <p:nvPr/>
        </p:nvSpPr>
        <p:spPr>
          <a:xfrm>
            <a:off x="11623467" y="703785"/>
            <a:ext cx="13041069" cy="2748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ct val="90000"/>
              </a:lnSpc>
              <a:defRPr sz="9100" cap="all">
                <a:solidFill>
                  <a:srgbClr val="53585F"/>
                </a:solidFill>
                <a:latin typeface="DIN 30640 Neuzeit Grotesk Bold Condensed"/>
                <a:ea typeface="DIN 30640 Neuzeit Grotesk Bold Condensed"/>
                <a:cs typeface="DIN 30640 Neuzeit Grotesk Bold Condensed"/>
                <a:sym typeface="DIN 30640 Neuzeit Grotesk Bold Condensed"/>
              </a:defRPr>
            </a:lvl1pPr>
          </a:lstStyle>
          <a:p>
            <a:r>
              <a:rPr dirty="0">
                <a:latin typeface="DINEngschrift" pitchFamily="2" charset="0"/>
              </a:rPr>
              <a:t>destination MARKETING + Management ORGANIZATIONS </a:t>
            </a:r>
          </a:p>
        </p:txBody>
      </p:sp>
      <p:sp>
        <p:nvSpPr>
          <p:cNvPr id="556" name="We don’t want to be victims of our own success"/>
          <p:cNvSpPr txBox="1"/>
          <p:nvPr/>
        </p:nvSpPr>
        <p:spPr>
          <a:xfrm>
            <a:off x="9911062" y="4216423"/>
            <a:ext cx="15300662" cy="1067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lgn="ctr" defTabSz="12700">
              <a:lnSpc>
                <a:spcPct val="100000"/>
              </a:lnSpc>
              <a:spcBef>
                <a:spcPts val="5900"/>
              </a:spcBef>
              <a:defRPr sz="7000">
                <a:solidFill>
                  <a:srgbClr val="53585F"/>
                </a:solidFill>
                <a:latin typeface="Just Another Hand"/>
                <a:ea typeface="Just Another Hand"/>
                <a:cs typeface="Just Another Hand"/>
                <a:sym typeface="Just Another Hand"/>
              </a:defRPr>
            </a:pPr>
            <a:r>
              <a:rPr sz="4800" dirty="0">
                <a:solidFill>
                  <a:schemeClr val="accent5"/>
                </a:solidFill>
                <a:latin typeface="Angelina"/>
                <a:ea typeface="Angelina"/>
                <a:cs typeface="Angelina"/>
                <a:sym typeface="Angelina"/>
              </a:rPr>
              <a:t>We </a:t>
            </a:r>
            <a:r>
              <a:rPr sz="4800" dirty="0">
                <a:solidFill>
                  <a:schemeClr val="accent5"/>
                </a:solidFill>
                <a:latin typeface="Avenir Next Regular"/>
                <a:ea typeface="Angelina"/>
                <a:cs typeface="Angelina"/>
                <a:sym typeface="Angelina"/>
              </a:rPr>
              <a:t>don’t want to be victims of our own success</a:t>
            </a:r>
            <a:r>
              <a:rPr sz="6000" dirty="0">
                <a:solidFill>
                  <a:schemeClr val="accent5"/>
                </a:solidFill>
                <a:latin typeface="Avenir Next Regular"/>
              </a:rPr>
              <a:t>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a:p>
        </p:txBody>
      </p:sp>
      <p:sp>
        <p:nvSpPr>
          <p:cNvPr id="573" name="Visit Portland had a story depicting the history of Peak’s Island - but that set up unrealistic expectations…"/>
          <p:cNvSpPr txBox="1">
            <a:spLocks noGrp="1"/>
          </p:cNvSpPr>
          <p:nvPr>
            <p:ph type="body" sz="half" idx="4294967295"/>
          </p:nvPr>
        </p:nvSpPr>
        <p:spPr>
          <a:xfrm>
            <a:off x="11284593" y="3646263"/>
            <a:ext cx="12512508" cy="7377636"/>
          </a:xfrm>
          <a:prstGeom prst="rect">
            <a:avLst/>
          </a:prstGeom>
        </p:spPr>
        <p:txBody>
          <a:bodyPr lIns="38100" tIns="38100" rIns="38100" bIns="38100" anchor="ctr"/>
          <a:lstStyle/>
          <a:p>
            <a:pPr algn="ctr" defTabSz="914400">
              <a:lnSpc>
                <a:spcPct val="100000"/>
              </a:lnSpc>
              <a:spcBef>
                <a:spcPts val="5300"/>
              </a:spcBef>
              <a:defRPr sz="3600">
                <a:solidFill>
                  <a:srgbClr val="53585F"/>
                </a:solidFill>
                <a:uFillTx/>
                <a:latin typeface="MontserratRoman-Medium"/>
                <a:ea typeface="MontserratRoman-Medium"/>
                <a:cs typeface="MontserratRoman-Medium"/>
                <a:sym typeface="MontserratRoman-Medium"/>
              </a:defRPr>
            </a:pPr>
            <a:endParaRPr dirty="0"/>
          </a:p>
          <a:p>
            <a:pPr algn="ctr" defTabSz="914400">
              <a:lnSpc>
                <a:spcPct val="100000"/>
              </a:lnSpc>
              <a:spcBef>
                <a:spcPts val="5300"/>
              </a:spcBef>
              <a:defRPr sz="2700">
                <a:solidFill>
                  <a:srgbClr val="53585F"/>
                </a:solidFill>
                <a:uFillTx/>
                <a:latin typeface="MontserratRoman-Regular"/>
                <a:ea typeface="MontserratRoman-Regular"/>
                <a:cs typeface="MontserratRoman-Regular"/>
                <a:sym typeface="MontserratRoman-Regular"/>
              </a:defRPr>
            </a:pPr>
            <a:r>
              <a:rPr dirty="0">
                <a:latin typeface="Avenir Next Regular"/>
              </a:rPr>
              <a:t>Visit Portland had a story depicting the history of Peak’s Island - but that set up unrealistic expectations</a:t>
            </a:r>
          </a:p>
          <a:p>
            <a:pPr algn="ctr" defTabSz="914400">
              <a:lnSpc>
                <a:spcPct val="100000"/>
              </a:lnSpc>
              <a:spcBef>
                <a:spcPts val="5300"/>
              </a:spcBef>
              <a:defRPr sz="2700">
                <a:solidFill>
                  <a:srgbClr val="53585F"/>
                </a:solidFill>
                <a:uFillTx/>
                <a:latin typeface="MontserratRoman-Regular"/>
                <a:ea typeface="MontserratRoman-Regular"/>
                <a:cs typeface="MontserratRoman-Regular"/>
                <a:sym typeface="MontserratRoman-Regular"/>
              </a:defRPr>
            </a:pPr>
            <a:br>
              <a:rPr dirty="0">
                <a:latin typeface="Avenir Next Regular"/>
              </a:rPr>
            </a:br>
            <a:r>
              <a:rPr i="1" dirty="0">
                <a:latin typeface="Avenir Next Regular"/>
                <a:ea typeface="Montserrat"/>
                <a:cs typeface="Montserrat"/>
                <a:sym typeface="Montserrat"/>
              </a:rPr>
              <a:t>Worked with Peter Eckel</a:t>
            </a:r>
            <a:endParaRPr lang="en-US" i="1" dirty="0">
              <a:latin typeface="Avenir Next Regular"/>
              <a:ea typeface="Montserrat"/>
              <a:cs typeface="Montserrat"/>
              <a:sym typeface="Montserrat"/>
            </a:endParaRPr>
          </a:p>
          <a:p>
            <a:pPr algn="ctr" defTabSz="914400">
              <a:lnSpc>
                <a:spcPct val="100000"/>
              </a:lnSpc>
              <a:spcBef>
                <a:spcPts val="5300"/>
              </a:spcBef>
              <a:defRPr sz="2700">
                <a:solidFill>
                  <a:srgbClr val="53585F"/>
                </a:solidFill>
                <a:uFillTx/>
                <a:latin typeface="MontserratRoman-Regular"/>
                <a:ea typeface="MontserratRoman-Regular"/>
                <a:cs typeface="MontserratRoman-Regular"/>
                <a:sym typeface="MontserratRoman-Regular"/>
              </a:defRPr>
            </a:pPr>
            <a:endParaRPr lang="en-US" i="1" dirty="0">
              <a:latin typeface="Avenir Next Regular"/>
              <a:ea typeface="Montserrat"/>
              <a:cs typeface="Montserrat"/>
              <a:sym typeface="Montserrat"/>
            </a:endParaRPr>
          </a:p>
          <a:p>
            <a:pPr algn="ctr" defTabSz="914400">
              <a:lnSpc>
                <a:spcPct val="100000"/>
              </a:lnSpc>
              <a:spcBef>
                <a:spcPts val="5300"/>
              </a:spcBef>
              <a:defRPr sz="2700">
                <a:solidFill>
                  <a:srgbClr val="53585F"/>
                </a:solidFill>
                <a:uFillTx/>
                <a:latin typeface="MontserratRoman-Regular"/>
                <a:ea typeface="MontserratRoman-Regular"/>
                <a:cs typeface="MontserratRoman-Regular"/>
                <a:sym typeface="MontserratRoman-Regular"/>
              </a:defRPr>
            </a:pPr>
            <a:r>
              <a:rPr dirty="0">
                <a:latin typeface="Avenir Next Regular"/>
              </a:rPr>
              <a:t>Changed all messaging online and with our information center specialists </a:t>
            </a:r>
          </a:p>
        </p:txBody>
      </p:sp>
      <p:sp>
        <p:nvSpPr>
          <p:cNvPr id="574" name="PEAK’S ISLAND:  “THE CONEY ISLAND OF MAINE”"/>
          <p:cNvSpPr txBox="1"/>
          <p:nvPr/>
        </p:nvSpPr>
        <p:spPr>
          <a:xfrm>
            <a:off x="11561723" y="684405"/>
            <a:ext cx="12384669" cy="26892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a:lnSpc>
                <a:spcPts val="10900"/>
              </a:lnSpc>
              <a:defRPr sz="9000">
                <a:solidFill>
                  <a:srgbClr val="53585F"/>
                </a:solidFill>
                <a:latin typeface="DINEngschrift"/>
                <a:ea typeface="DINEngschrift"/>
                <a:cs typeface="DINEngschrift"/>
                <a:sym typeface="DINEngschrift"/>
              </a:defRPr>
            </a:pPr>
            <a:r>
              <a:rPr dirty="0"/>
              <a:t>PEAK’S ISLAND: </a:t>
            </a:r>
            <a:br>
              <a:rPr dirty="0"/>
            </a:br>
            <a:r>
              <a:rPr dirty="0"/>
              <a:t>“THE CONEY ISLAND OF MAINE” </a:t>
            </a:r>
          </a:p>
        </p:txBody>
      </p:sp>
      <p:pic>
        <p:nvPicPr>
          <p:cNvPr id="575" name="IMG_4784.jpg" descr="IMG_4784.jpg"/>
          <p:cNvPicPr>
            <a:picLocks noChangeAspect="1"/>
          </p:cNvPicPr>
          <p:nvPr/>
        </p:nvPicPr>
        <p:blipFill>
          <a:blip r:embed="rId2"/>
          <a:stretch>
            <a:fillRect/>
          </a:stretch>
        </p:blipFill>
        <p:spPr>
          <a:xfrm>
            <a:off x="0" y="0"/>
            <a:ext cx="11002623" cy="14670162"/>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22</a:t>
            </a:fld>
            <a:endParaRPr/>
          </a:p>
        </p:txBody>
      </p:sp>
      <p:pic>
        <p:nvPicPr>
          <p:cNvPr id="559" name="Screen Shot 2024-11-11 at 11.55.40 AM.png" descr="Screen Shot 2024-11-11 at 11.55.40 AM.png"/>
          <p:cNvPicPr>
            <a:picLocks noChangeAspect="1"/>
          </p:cNvPicPr>
          <p:nvPr/>
        </p:nvPicPr>
        <p:blipFill>
          <a:blip r:embed="rId2"/>
          <a:srcRect r="11653"/>
          <a:stretch>
            <a:fillRect/>
          </a:stretch>
        </p:blipFill>
        <p:spPr>
          <a:xfrm>
            <a:off x="-564349" y="0"/>
            <a:ext cx="11476736" cy="13967894"/>
          </a:xfrm>
          <a:prstGeom prst="rect">
            <a:avLst/>
          </a:prstGeom>
          <a:ln w="12700">
            <a:miter lim="400000"/>
          </a:ln>
        </p:spPr>
      </p:pic>
      <p:sp>
        <p:nvSpPr>
          <p:cNvPr id="560" name="Started with a conversation about not being able to hire a CFO in 2014…"/>
          <p:cNvSpPr txBox="1">
            <a:spLocks noGrp="1"/>
          </p:cNvSpPr>
          <p:nvPr>
            <p:ph type="body" sz="half" idx="4294967295"/>
          </p:nvPr>
        </p:nvSpPr>
        <p:spPr>
          <a:xfrm>
            <a:off x="11660463" y="2368153"/>
            <a:ext cx="8833164" cy="10436522"/>
          </a:xfrm>
          <a:prstGeom prst="rect">
            <a:avLst/>
          </a:prstGeom>
        </p:spPr>
        <p:txBody>
          <a:bodyPr lIns="38100" tIns="38100" rIns="38100" bIns="38100" anchor="ctr">
            <a:noAutofit/>
          </a:bodyPr>
          <a:lstStyle/>
          <a:p>
            <a:pPr defTabSz="12700">
              <a:lnSpc>
                <a:spcPct val="100000"/>
              </a:lnSpc>
              <a:spcBef>
                <a:spcPts val="5900"/>
              </a:spcBef>
              <a:defRPr sz="3000">
                <a:solidFill>
                  <a:srgbClr val="53585F"/>
                </a:solidFill>
                <a:uFillTx/>
                <a:latin typeface="MontserratRoman-Regular"/>
                <a:ea typeface="MontserratRoman-Regular"/>
                <a:cs typeface="MontserratRoman-Regular"/>
                <a:sym typeface="MontserratRoman-Regular"/>
              </a:defRPr>
            </a:pPr>
            <a:r>
              <a:rPr dirty="0">
                <a:highlight>
                  <a:srgbClr val="FFFF00"/>
                </a:highlight>
              </a:rPr>
              <a:t>Started with a conversation about not being able to hire a CFO in 2014 </a:t>
            </a:r>
          </a:p>
          <a:p>
            <a:pPr defTabSz="12700">
              <a:lnSpc>
                <a:spcPct val="100000"/>
              </a:lnSpc>
              <a:spcBef>
                <a:spcPts val="5900"/>
              </a:spcBef>
              <a:defRPr sz="3000">
                <a:solidFill>
                  <a:srgbClr val="53585F"/>
                </a:solidFill>
                <a:uFillTx/>
                <a:latin typeface="MontserratRoman-Regular"/>
                <a:ea typeface="MontserratRoman-Regular"/>
                <a:cs typeface="MontserratRoman-Regular"/>
                <a:sym typeface="MontserratRoman-Regular"/>
              </a:defRPr>
            </a:pPr>
            <a:r>
              <a:rPr dirty="0">
                <a:highlight>
                  <a:srgbClr val="FFFF00"/>
                </a:highlight>
              </a:rPr>
              <a:t>Charlie Poole</a:t>
            </a:r>
            <a:br>
              <a:rPr dirty="0">
                <a:highlight>
                  <a:srgbClr val="FFFF00"/>
                </a:highlight>
              </a:rPr>
            </a:br>
            <a:r>
              <a:rPr dirty="0">
                <a:highlight>
                  <a:srgbClr val="FFFF00"/>
                </a:highlight>
              </a:rPr>
              <a:t>Jon Hathaway</a:t>
            </a:r>
            <a:br>
              <a:rPr dirty="0">
                <a:highlight>
                  <a:srgbClr val="FFFF00"/>
                </a:highlight>
              </a:rPr>
            </a:br>
            <a:r>
              <a:rPr dirty="0">
                <a:highlight>
                  <a:srgbClr val="FFFF00"/>
                </a:highlight>
              </a:rPr>
              <a:t>John Spritz </a:t>
            </a:r>
            <a:br>
              <a:rPr dirty="0">
                <a:highlight>
                  <a:srgbClr val="FFFF00"/>
                </a:highlight>
              </a:rPr>
            </a:br>
            <a:r>
              <a:rPr dirty="0">
                <a:highlight>
                  <a:srgbClr val="FFFF00"/>
                </a:highlight>
              </a:rPr>
              <a:t>Bristol Seafood?</a:t>
            </a:r>
          </a:p>
          <a:p>
            <a:pPr defTabSz="12700">
              <a:lnSpc>
                <a:spcPct val="100000"/>
              </a:lnSpc>
              <a:spcBef>
                <a:spcPts val="5900"/>
              </a:spcBef>
              <a:defRPr sz="4000">
                <a:solidFill>
                  <a:srgbClr val="53585F"/>
                </a:solidFill>
                <a:uFillTx/>
                <a:latin typeface="MontserratRoman-Medium"/>
                <a:ea typeface="MontserratRoman-Medium"/>
                <a:cs typeface="MontserratRoman-Medium"/>
                <a:sym typeface="MontserratRoman-Medium"/>
              </a:defRPr>
            </a:pPr>
            <a:endParaRPr dirty="0"/>
          </a:p>
          <a:p>
            <a:pPr defTabSz="12700">
              <a:lnSpc>
                <a:spcPct val="100000"/>
              </a:lnSpc>
              <a:spcBef>
                <a:spcPts val="5900"/>
              </a:spcBef>
              <a:defRPr sz="4000">
                <a:solidFill>
                  <a:srgbClr val="53585F"/>
                </a:solidFill>
                <a:uFillTx/>
                <a:latin typeface="MontserratRoman-Medium"/>
                <a:ea typeface="MontserratRoman-Medium"/>
                <a:cs typeface="MontserratRoman-Medium"/>
                <a:sym typeface="MontserratRoman-Medium"/>
              </a:defRPr>
            </a:pPr>
            <a:endParaRPr dirty="0"/>
          </a:p>
        </p:txBody>
      </p:sp>
      <p:sp>
        <p:nvSpPr>
          <p:cNvPr id="561" name="“Commercial Street is Like Your Stone Wall”"/>
          <p:cNvSpPr txBox="1"/>
          <p:nvPr/>
        </p:nvSpPr>
        <p:spPr>
          <a:xfrm>
            <a:off x="12192000" y="9923306"/>
            <a:ext cx="144334" cy="1082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defTabSz="12700">
              <a:lnSpc>
                <a:spcPct val="100000"/>
              </a:lnSpc>
              <a:spcBef>
                <a:spcPts val="5900"/>
              </a:spcBef>
              <a:defRPr sz="6100">
                <a:solidFill>
                  <a:srgbClr val="53585F"/>
                </a:solidFill>
                <a:latin typeface="Just Another Hand"/>
                <a:ea typeface="Just Another Hand"/>
                <a:cs typeface="Just Another Hand"/>
                <a:sym typeface="Just Another Hand"/>
              </a:defRPr>
            </a:pPr>
            <a:endParaRPr dirty="0"/>
          </a:p>
        </p:txBody>
      </p:sp>
      <p:sp>
        <p:nvSpPr>
          <p:cNvPr id="562" name="WALK THE WORKING WATERFRONT"/>
          <p:cNvSpPr txBox="1"/>
          <p:nvPr/>
        </p:nvSpPr>
        <p:spPr>
          <a:xfrm>
            <a:off x="11468372" y="1346858"/>
            <a:ext cx="12384669" cy="1330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ts val="10900"/>
              </a:lnSpc>
              <a:defRPr sz="9000">
                <a:solidFill>
                  <a:srgbClr val="53585F"/>
                </a:solidFill>
                <a:latin typeface="DINEngschrift"/>
                <a:ea typeface="DINEngschrift"/>
                <a:cs typeface="DINEngschrift"/>
                <a:sym typeface="DINEngschrift"/>
              </a:defRPr>
            </a:lvl1pPr>
          </a:lstStyle>
          <a:p>
            <a:r>
              <a:rPr dirty="0"/>
              <a:t>WALK THE WORKING WATERFRONT</a:t>
            </a:r>
          </a:p>
        </p:txBody>
      </p:sp>
      <p:pic>
        <p:nvPicPr>
          <p:cNvPr id="563" name="walk the working waterfront.jpg" descr="walk the working waterfront.jpg"/>
          <p:cNvPicPr>
            <a:picLocks noChangeAspect="1"/>
          </p:cNvPicPr>
          <p:nvPr/>
        </p:nvPicPr>
        <p:blipFill>
          <a:blip r:embed="rId3"/>
          <a:stretch>
            <a:fillRect/>
          </a:stretch>
        </p:blipFill>
        <p:spPr>
          <a:xfrm>
            <a:off x="-564349" y="-1"/>
            <a:ext cx="11476833" cy="14274309"/>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PORTSHARE PROMISE - year 2"/>
          <p:cNvSpPr txBox="1"/>
          <p:nvPr/>
        </p:nvSpPr>
        <p:spPr>
          <a:xfrm>
            <a:off x="11585138" y="857364"/>
            <a:ext cx="13260153" cy="13907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ct val="90000"/>
              </a:lnSpc>
              <a:defRPr sz="9000" cap="all">
                <a:solidFill>
                  <a:srgbClr val="5E5E5E"/>
                </a:solidFill>
                <a:latin typeface="DIN 30640 Neuzeit Grotesk Bold Condensed"/>
                <a:ea typeface="DIN 30640 Neuzeit Grotesk Bold Condensed"/>
                <a:cs typeface="DIN 30640 Neuzeit Grotesk Bold Condensed"/>
                <a:sym typeface="DIN 30640 Neuzeit Grotesk Bold Condensed"/>
              </a:defRPr>
            </a:lvl1pPr>
          </a:lstStyle>
          <a:p>
            <a:r>
              <a:rPr dirty="0">
                <a:latin typeface="DINEngschrift" pitchFamily="2" charset="0"/>
              </a:rPr>
              <a:t>PROMISE </a:t>
            </a:r>
            <a:r>
              <a:rPr lang="en-US" dirty="0">
                <a:latin typeface="DINEngschrift" pitchFamily="2" charset="0"/>
              </a:rPr>
              <a:t>–</a:t>
            </a:r>
            <a:r>
              <a:rPr dirty="0">
                <a:latin typeface="DINEngschrift" pitchFamily="2" charset="0"/>
              </a:rPr>
              <a:t> </a:t>
            </a:r>
            <a:r>
              <a:rPr lang="en-US" dirty="0">
                <a:latin typeface="DINEngschrift" pitchFamily="2" charset="0"/>
              </a:rPr>
              <a:t>PORTSHARE </a:t>
            </a:r>
            <a:r>
              <a:rPr dirty="0">
                <a:latin typeface="DINEngschrift" pitchFamily="2" charset="0"/>
              </a:rPr>
              <a:t>year 2</a:t>
            </a:r>
          </a:p>
        </p:txBody>
      </p:sp>
      <p:pic>
        <p:nvPicPr>
          <p:cNvPr id="578" name="Screen Shot 2024-11-11 at 1.31.19 PM.png" descr="Screen Shot 2024-11-11 at 1.31.19 PM.png"/>
          <p:cNvPicPr>
            <a:picLocks noChangeAspect="1"/>
          </p:cNvPicPr>
          <p:nvPr/>
        </p:nvPicPr>
        <p:blipFill>
          <a:blip r:embed="rId2"/>
          <a:srcRect r="3553"/>
          <a:stretch>
            <a:fillRect/>
          </a:stretch>
        </p:blipFill>
        <p:spPr>
          <a:xfrm>
            <a:off x="-355600" y="-251948"/>
            <a:ext cx="10871238" cy="14946803"/>
          </a:xfrm>
          <a:prstGeom prst="rect">
            <a:avLst/>
          </a:prstGeom>
          <a:ln w="12700">
            <a:miter lim="400000"/>
          </a:ln>
        </p:spPr>
      </p:pic>
      <p:sp>
        <p:nvSpPr>
          <p:cNvPr id="579" name="City Loop Shuttle - 6,000 passengers…"/>
          <p:cNvSpPr txBox="1">
            <a:spLocks noGrp="1"/>
          </p:cNvSpPr>
          <p:nvPr>
            <p:ph type="body" sz="half" idx="4294967295"/>
          </p:nvPr>
        </p:nvSpPr>
        <p:spPr>
          <a:xfrm>
            <a:off x="11585100" y="1552746"/>
            <a:ext cx="10813936" cy="10436521"/>
          </a:xfrm>
          <a:prstGeom prst="rect">
            <a:avLst/>
          </a:prstGeom>
        </p:spPr>
        <p:txBody>
          <a:bodyPr lIns="38100" tIns="38100" rIns="38100" bIns="38100" anchor="ctr"/>
          <a:lstStyle/>
          <a:p>
            <a:pPr defTabSz="12700">
              <a:lnSpc>
                <a:spcPct val="100000"/>
              </a:lnSpc>
              <a:spcBef>
                <a:spcPts val="5900"/>
              </a:spcBef>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City Loop Shuttle - 6,000 passengers </a:t>
            </a:r>
          </a:p>
          <a:p>
            <a:pPr marL="736600" indent="-228600" defTabSz="12700">
              <a:lnSpc>
                <a:spcPct val="100000"/>
              </a:lnSpc>
              <a:spcBef>
                <a:spcPts val="3500"/>
              </a:spcBef>
              <a:buSzPct val="100000"/>
              <a:buChar char="•"/>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Partnered with VIP Tour &amp; Charter Bus</a:t>
            </a:r>
            <a:endParaRPr dirty="0">
              <a:solidFill>
                <a:srgbClr val="D15B4A"/>
              </a:solidFill>
              <a:latin typeface="Avenir Next Regular"/>
            </a:endParaRPr>
          </a:p>
          <a:p>
            <a:pPr defTabSz="2438338">
              <a:spcBef>
                <a:spcPts val="4500"/>
              </a:spcBef>
              <a:buClr>
                <a:srgbClr val="53585F"/>
              </a:buClr>
              <a:defRPr sz="3000">
                <a:solidFill>
                  <a:srgbClr val="2E3D4A"/>
                </a:solidFill>
                <a:uFillTx/>
                <a:latin typeface="MontserratRoman-Regular"/>
                <a:ea typeface="MontserratRoman-Regular"/>
                <a:cs typeface="MontserratRoman-Regular"/>
                <a:sym typeface="MontserratRoman-Regular"/>
              </a:defRPr>
            </a:pPr>
            <a:endParaRPr dirty="0">
              <a:solidFill>
                <a:srgbClr val="D15B4A"/>
              </a:solidFill>
            </a:endParaRPr>
          </a:p>
          <a:p>
            <a:pPr defTabSz="2438338">
              <a:spcBef>
                <a:spcPts val="4500"/>
              </a:spcBef>
              <a:buClr>
                <a:srgbClr val="53585F"/>
              </a:buClr>
              <a:defRPr sz="3000">
                <a:solidFill>
                  <a:srgbClr val="2E3D4A"/>
                </a:solidFill>
                <a:uFillTx/>
                <a:latin typeface="MontserratRoman-Regular"/>
                <a:ea typeface="MontserratRoman-Regular"/>
                <a:cs typeface="MontserratRoman-Regular"/>
                <a:sym typeface="MontserratRoman-Regular"/>
              </a:defRPr>
            </a:pPr>
            <a:br>
              <a:rPr dirty="0">
                <a:solidFill>
                  <a:srgbClr val="D15B4A"/>
                </a:solidFill>
              </a:rPr>
            </a:br>
            <a:br>
              <a:rPr dirty="0">
                <a:solidFill>
                  <a:srgbClr val="D15B4A"/>
                </a:solidFill>
              </a:rPr>
            </a:br>
            <a:r>
              <a:rPr lang="en-US" dirty="0">
                <a:solidFill>
                  <a:schemeClr val="tx2"/>
                </a:solidFill>
                <a:latin typeface="Avenir Next Regular"/>
              </a:rPr>
              <a:t>Community Involvement</a:t>
            </a:r>
          </a:p>
          <a:p>
            <a:pPr marL="939800" indent="-381000" defTabSz="12700">
              <a:lnSpc>
                <a:spcPct val="100000"/>
              </a:lnSpc>
              <a:spcBef>
                <a:spcPts val="5600"/>
              </a:spcBef>
              <a:buSzPct val="123000"/>
              <a:buChar char="•"/>
              <a:defRPr sz="3000">
                <a:solidFill>
                  <a:srgbClr val="53585F"/>
                </a:solidFill>
                <a:uFillTx/>
                <a:latin typeface="MontserratRoman-Regular"/>
                <a:ea typeface="MontserratRoman-Regular"/>
                <a:cs typeface="MontserratRoman-Regular"/>
                <a:sym typeface="MontserratRoman-Regular"/>
              </a:defRPr>
            </a:pPr>
            <a:r>
              <a:rPr lang="en-US" dirty="0">
                <a:latin typeface="Avenir Next Regular"/>
              </a:rPr>
              <a:t>Feedback From : Emissions, Shuttle, Crosswalk Guards</a:t>
            </a:r>
          </a:p>
          <a:p>
            <a:pPr marL="939800" indent="-381000" defTabSz="12700">
              <a:lnSpc>
                <a:spcPct val="100000"/>
              </a:lnSpc>
              <a:spcBef>
                <a:spcPts val="5600"/>
              </a:spcBef>
              <a:buSzPct val="123000"/>
              <a:buChar char="•"/>
              <a:defRPr sz="3000">
                <a:solidFill>
                  <a:srgbClr val="53585F"/>
                </a:solidFill>
                <a:uFillTx/>
                <a:latin typeface="MontserratRoman-Regular"/>
                <a:ea typeface="MontserratRoman-Regular"/>
                <a:cs typeface="MontserratRoman-Regular"/>
                <a:sym typeface="MontserratRoman-Regular"/>
              </a:defRPr>
            </a:pPr>
            <a:endParaRPr dirty="0"/>
          </a:p>
        </p:txBody>
      </p:sp>
      <p:sp>
        <p:nvSpPr>
          <p:cNvPr id="580" name="Goal: Reduce pedestrian traffic on Commercial Street &amp; spread economic benefit of cruise tourism to more businesses in Portland"/>
          <p:cNvSpPr txBox="1"/>
          <p:nvPr/>
        </p:nvSpPr>
        <p:spPr>
          <a:xfrm>
            <a:off x="11738110" y="5396845"/>
            <a:ext cx="12417290" cy="20623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693419">
              <a:lnSpc>
                <a:spcPct val="100000"/>
              </a:lnSpc>
              <a:defRPr sz="4871">
                <a:solidFill>
                  <a:srgbClr val="53585F"/>
                </a:solidFill>
                <a:latin typeface="Angelina"/>
                <a:ea typeface="Angelina"/>
                <a:cs typeface="Angelina"/>
                <a:sym typeface="Angelina"/>
              </a:defRPr>
            </a:lvl1pPr>
          </a:lstStyle>
          <a:p>
            <a:r>
              <a:rPr sz="3600" dirty="0">
                <a:solidFill>
                  <a:schemeClr val="accent5"/>
                </a:solidFill>
                <a:latin typeface="Avenir Next Regular"/>
              </a:rPr>
              <a:t>Goal: Reduce pedestrian traffic on Commercial Street &amp; spread economic benefit of cruise tourism to more businesses in Portland</a:t>
            </a:r>
          </a:p>
        </p:txBody>
      </p:sp>
      <p:sp>
        <p:nvSpPr>
          <p:cNvPr id="581" name="Goal: To have a place for community members to share any comments, criticisms, and compliments during the cruise season."/>
          <p:cNvSpPr txBox="1"/>
          <p:nvPr/>
        </p:nvSpPr>
        <p:spPr>
          <a:xfrm>
            <a:off x="11738110" y="9545090"/>
            <a:ext cx="12767788" cy="2162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767715">
              <a:lnSpc>
                <a:spcPct val="100000"/>
              </a:lnSpc>
              <a:defRPr sz="5115">
                <a:solidFill>
                  <a:srgbClr val="53585F"/>
                </a:solidFill>
                <a:latin typeface="Angelina"/>
                <a:ea typeface="Angelina"/>
                <a:cs typeface="Angelina"/>
                <a:sym typeface="Angelina"/>
              </a:defRPr>
            </a:lvl1pPr>
          </a:lstStyle>
          <a:p>
            <a:r>
              <a:rPr sz="3600" dirty="0">
                <a:solidFill>
                  <a:schemeClr val="accent5"/>
                </a:solidFill>
              </a:rPr>
              <a:t>Goal: To have a place for community members to share any comments, criticisms, and compliments during the cruise season.</a:t>
            </a:r>
          </a:p>
        </p:txBody>
      </p:sp>
      <p:pic>
        <p:nvPicPr>
          <p:cNvPr id="582" name="20240915_114215.jpg" descr="20240915_114215.jpg"/>
          <p:cNvPicPr>
            <a:picLocks noChangeAspect="1"/>
          </p:cNvPicPr>
          <p:nvPr/>
        </p:nvPicPr>
        <p:blipFill>
          <a:blip r:embed="rId3"/>
          <a:stretch>
            <a:fillRect/>
          </a:stretch>
        </p:blipFill>
        <p:spPr>
          <a:xfrm>
            <a:off x="228600" y="0"/>
            <a:ext cx="10287000" cy="137160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 name="A-LBSTR-MEAL-MOT.jpg" descr="A-LBSTR-MEAL-MOT.jpg"/>
          <p:cNvPicPr>
            <a:picLocks noChangeAspect="1"/>
          </p:cNvPicPr>
          <p:nvPr/>
        </p:nvPicPr>
        <p:blipFill>
          <a:blip r:embed="rId2"/>
          <a:srcRect t="1726" r="22257"/>
          <a:stretch>
            <a:fillRect/>
          </a:stretch>
        </p:blipFill>
        <p:spPr>
          <a:xfrm>
            <a:off x="-4547375" y="-740548"/>
            <a:ext cx="14672432" cy="14456601"/>
          </a:xfrm>
          <a:prstGeom prst="rect">
            <a:avLst/>
          </a:prstGeom>
          <a:ln w="12700">
            <a:miter lim="400000"/>
          </a:ln>
        </p:spPr>
      </p:pic>
      <p:grpSp>
        <p:nvGrpSpPr>
          <p:cNvPr id="590" name="Group"/>
          <p:cNvGrpSpPr/>
          <p:nvPr/>
        </p:nvGrpSpPr>
        <p:grpSpPr>
          <a:xfrm>
            <a:off x="11597980" y="2692030"/>
            <a:ext cx="8750301" cy="10190186"/>
            <a:chOff x="0" y="0"/>
            <a:chExt cx="8750300" cy="10190184"/>
          </a:xfrm>
        </p:grpSpPr>
        <p:pic>
          <p:nvPicPr>
            <p:cNvPr id="585" name="Screen Shot 2024-11-11 at 12.55.52 PM.png" descr="Screen Shot 2024-11-11 at 12.55.52 PM.png"/>
            <p:cNvPicPr>
              <a:picLocks noChangeAspect="1"/>
            </p:cNvPicPr>
            <p:nvPr/>
          </p:nvPicPr>
          <p:blipFill>
            <a:blip r:embed="rId3"/>
            <a:stretch>
              <a:fillRect/>
            </a:stretch>
          </p:blipFill>
          <p:spPr>
            <a:xfrm>
              <a:off x="0" y="2092861"/>
              <a:ext cx="8585200" cy="1790701"/>
            </a:xfrm>
            <a:prstGeom prst="rect">
              <a:avLst/>
            </a:prstGeom>
            <a:ln w="12700" cap="flat">
              <a:noFill/>
              <a:miter lim="400000"/>
            </a:ln>
            <a:effectLst/>
          </p:spPr>
        </p:pic>
        <p:pic>
          <p:nvPicPr>
            <p:cNvPr id="586" name="Screen Shot 2024-11-11 at 12.56.10 PM.png" descr="Screen Shot 2024-11-11 at 12.56.10 PM.png"/>
            <p:cNvPicPr>
              <a:picLocks noChangeAspect="1"/>
            </p:cNvPicPr>
            <p:nvPr/>
          </p:nvPicPr>
          <p:blipFill>
            <a:blip r:embed="rId4"/>
            <a:stretch>
              <a:fillRect/>
            </a:stretch>
          </p:blipFill>
          <p:spPr>
            <a:xfrm>
              <a:off x="63500" y="6215084"/>
              <a:ext cx="8623300" cy="1765301"/>
            </a:xfrm>
            <a:prstGeom prst="rect">
              <a:avLst/>
            </a:prstGeom>
            <a:ln w="12700" cap="flat">
              <a:noFill/>
              <a:miter lim="400000"/>
            </a:ln>
            <a:effectLst/>
          </p:spPr>
        </p:pic>
        <p:pic>
          <p:nvPicPr>
            <p:cNvPr id="587" name="Screen Shot 2024-11-11 at 12.56.27 PM.png" descr="Screen Shot 2024-11-11 at 12.56.27 PM.png"/>
            <p:cNvPicPr>
              <a:picLocks noChangeAspect="1"/>
            </p:cNvPicPr>
            <p:nvPr/>
          </p:nvPicPr>
          <p:blipFill>
            <a:blip r:embed="rId5"/>
            <a:stretch>
              <a:fillRect/>
            </a:stretch>
          </p:blipFill>
          <p:spPr>
            <a:xfrm>
              <a:off x="0" y="0"/>
              <a:ext cx="8750300" cy="1943100"/>
            </a:xfrm>
            <a:prstGeom prst="rect">
              <a:avLst/>
            </a:prstGeom>
            <a:ln w="12700" cap="flat">
              <a:noFill/>
              <a:miter lim="400000"/>
            </a:ln>
            <a:effectLst/>
          </p:spPr>
        </p:pic>
        <p:pic>
          <p:nvPicPr>
            <p:cNvPr id="588" name="Screen Shot 2024-11-11 at 12.57.01 PM.png" descr="Screen Shot 2024-11-11 at 12.57.01 PM.png"/>
            <p:cNvPicPr>
              <a:picLocks noChangeAspect="1"/>
            </p:cNvPicPr>
            <p:nvPr/>
          </p:nvPicPr>
          <p:blipFill>
            <a:blip r:embed="rId6"/>
            <a:stretch>
              <a:fillRect/>
            </a:stretch>
          </p:blipFill>
          <p:spPr>
            <a:xfrm>
              <a:off x="63500" y="8310584"/>
              <a:ext cx="8483600" cy="1879601"/>
            </a:xfrm>
            <a:prstGeom prst="rect">
              <a:avLst/>
            </a:prstGeom>
            <a:ln w="12700" cap="flat">
              <a:noFill/>
              <a:miter lim="400000"/>
            </a:ln>
            <a:effectLst/>
          </p:spPr>
        </p:pic>
        <p:pic>
          <p:nvPicPr>
            <p:cNvPr id="589" name="Screen Shot 2024-11-11 at 12.56.47 PM.png" descr="Screen Shot 2024-11-11 at 12.56.47 PM.png"/>
            <p:cNvPicPr>
              <a:picLocks noChangeAspect="1"/>
            </p:cNvPicPr>
            <p:nvPr/>
          </p:nvPicPr>
          <p:blipFill>
            <a:blip r:embed="rId7"/>
            <a:stretch>
              <a:fillRect/>
            </a:stretch>
          </p:blipFill>
          <p:spPr>
            <a:xfrm>
              <a:off x="0" y="4033323"/>
              <a:ext cx="8623300" cy="2032001"/>
            </a:xfrm>
            <a:prstGeom prst="rect">
              <a:avLst/>
            </a:prstGeom>
            <a:ln w="12700" cap="flat">
              <a:noFill/>
              <a:miter lim="400000"/>
            </a:ln>
            <a:effectLst/>
          </p:spPr>
        </p:pic>
      </p:grpSp>
      <p:sp>
        <p:nvSpPr>
          <p:cNvPr id="591" name="RESTAURANT CLOSURES"/>
          <p:cNvSpPr txBox="1"/>
          <p:nvPr/>
        </p:nvSpPr>
        <p:spPr>
          <a:xfrm>
            <a:off x="11597980" y="833783"/>
            <a:ext cx="10324676" cy="13907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ct val="90000"/>
              </a:lnSpc>
              <a:defRPr sz="9000" cap="all">
                <a:solidFill>
                  <a:srgbClr val="5E5E5E"/>
                </a:solidFill>
                <a:latin typeface="DIN 30640 Neuzeit Grotesk Bold Condensed"/>
                <a:ea typeface="DIN 30640 Neuzeit Grotesk Bold Condensed"/>
                <a:cs typeface="DIN 30640 Neuzeit Grotesk Bold Condensed"/>
                <a:sym typeface="DIN 30640 Neuzeit Grotesk Bold Condensed"/>
              </a:defRPr>
            </a:lvl1pPr>
          </a:lstStyle>
          <a:p>
            <a:r>
              <a:rPr dirty="0">
                <a:latin typeface="DINEngschrift" pitchFamily="2" charset="0"/>
              </a:rPr>
              <a:t>RESTAURANT CLOSURES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 name="Screen Shot 2025-01-08 at 2.12.36 PM.png" descr="Screen Shot 2025-01-08 at 2.12.36 PM.png"/>
          <p:cNvPicPr>
            <a:picLocks noChangeAspect="1"/>
          </p:cNvPicPr>
          <p:nvPr/>
        </p:nvPicPr>
        <p:blipFill>
          <a:blip r:embed="rId2"/>
          <a:stretch>
            <a:fillRect/>
          </a:stretch>
        </p:blipFill>
        <p:spPr>
          <a:xfrm>
            <a:off x="1520281" y="1737984"/>
            <a:ext cx="21343438" cy="10240032"/>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AD3B5-331A-C7CB-3649-E891180A26CB}"/>
            </a:ext>
          </a:extLst>
        </p:cNvPr>
        <p:cNvGrpSpPr/>
        <p:nvPr/>
      </p:nvGrpSpPr>
      <p:grpSpPr>
        <a:xfrm>
          <a:off x="0" y="0"/>
          <a:ext cx="0" cy="0"/>
          <a:chOff x="0" y="0"/>
          <a:chExt cx="0" cy="0"/>
        </a:xfrm>
      </p:grpSpPr>
      <p:pic>
        <p:nvPicPr>
          <p:cNvPr id="446" name="Diamonds Edge Restaurant, Great Diamond Island_19ALT.jpg" descr="Diamonds Edge Restaurant, Great Diamond Island_19ALT.jpg">
            <a:extLst>
              <a:ext uri="{FF2B5EF4-FFF2-40B4-BE49-F238E27FC236}">
                <a16:creationId xmlns:a16="http://schemas.microsoft.com/office/drawing/2014/main" id="{D418B246-899B-C0AE-C55C-CCF8D7A2B870}"/>
              </a:ext>
            </a:extLst>
          </p:cNvPr>
          <p:cNvPicPr>
            <a:picLocks noChangeAspect="1"/>
          </p:cNvPicPr>
          <p:nvPr/>
        </p:nvPicPr>
        <p:blipFill>
          <a:blip r:embed="rId2"/>
          <a:srcRect t="6701" b="6701"/>
          <a:stretch>
            <a:fillRect/>
          </a:stretch>
        </p:blipFill>
        <p:spPr>
          <a:xfrm>
            <a:off x="-323079" y="-764471"/>
            <a:ext cx="25264929" cy="14605152"/>
          </a:xfrm>
          <a:prstGeom prst="rect">
            <a:avLst/>
          </a:prstGeom>
          <a:ln w="12700">
            <a:miter lim="400000"/>
          </a:ln>
        </p:spPr>
      </p:pic>
      <p:pic>
        <p:nvPicPr>
          <p:cNvPr id="447" name="VP17logoTAG- muted RED.png" descr="VP17logoTAG- muted RED.png">
            <a:extLst>
              <a:ext uri="{FF2B5EF4-FFF2-40B4-BE49-F238E27FC236}">
                <a16:creationId xmlns:a16="http://schemas.microsoft.com/office/drawing/2014/main" id="{93A1B4E2-3993-512F-0EA1-9FB42E9DD78F}"/>
              </a:ext>
            </a:extLst>
          </p:cNvPr>
          <p:cNvPicPr>
            <a:picLocks noChangeAspect="1"/>
          </p:cNvPicPr>
          <p:nvPr/>
        </p:nvPicPr>
        <p:blipFill>
          <a:blip r:embed="rId3"/>
          <a:stretch>
            <a:fillRect/>
          </a:stretch>
        </p:blipFill>
        <p:spPr>
          <a:xfrm>
            <a:off x="18073127" y="-24930"/>
            <a:ext cx="5084122" cy="8497362"/>
          </a:xfrm>
          <a:prstGeom prst="rect">
            <a:avLst/>
          </a:prstGeom>
          <a:ln w="12700">
            <a:miter lim="400000"/>
          </a:ln>
        </p:spPr>
      </p:pic>
      <p:sp>
        <p:nvSpPr>
          <p:cNvPr id="448" name="Text">
            <a:extLst>
              <a:ext uri="{FF2B5EF4-FFF2-40B4-BE49-F238E27FC236}">
                <a16:creationId xmlns:a16="http://schemas.microsoft.com/office/drawing/2014/main" id="{22281A26-02A5-C206-7C6A-AA2E5E2A902C}"/>
              </a:ext>
            </a:extLst>
          </p:cNvPr>
          <p:cNvSpPr txBox="1"/>
          <p:nvPr/>
        </p:nvSpPr>
        <p:spPr>
          <a:xfrm>
            <a:off x="11907657" y="6631216"/>
            <a:ext cx="568686" cy="453568"/>
          </a:xfrm>
          <a:prstGeom prst="rect">
            <a:avLst/>
          </a:prstGeom>
          <a:ln w="12700">
            <a:miter lim="400000"/>
          </a:ln>
        </p:spPr>
        <p:txBody>
          <a:bodyPr wrap="none" lIns="71437" tIns="71437" rIns="71437" bIns="71437" anchor="ctr">
            <a:spAutoFit/>
          </a:bodyPr>
          <a:lstStyle/>
          <a:p>
            <a:endParaRPr/>
          </a:p>
        </p:txBody>
      </p:sp>
      <p:sp>
        <p:nvSpPr>
          <p:cNvPr id="449" name="Text">
            <a:extLst>
              <a:ext uri="{FF2B5EF4-FFF2-40B4-BE49-F238E27FC236}">
                <a16:creationId xmlns:a16="http://schemas.microsoft.com/office/drawing/2014/main" id="{AE8F10DB-A786-0EC7-5582-5309DDD92934}"/>
              </a:ext>
            </a:extLst>
          </p:cNvPr>
          <p:cNvSpPr txBox="1"/>
          <p:nvPr/>
        </p:nvSpPr>
        <p:spPr>
          <a:xfrm>
            <a:off x="10434161" y="6858000"/>
            <a:ext cx="568686" cy="453567"/>
          </a:xfrm>
          <a:prstGeom prst="rect">
            <a:avLst/>
          </a:prstGeom>
          <a:ln w="12700">
            <a:miter lim="400000"/>
          </a:ln>
        </p:spPr>
        <p:txBody>
          <a:bodyPr wrap="none" lIns="71437" tIns="71437" rIns="71437" bIns="71437" anchor="ctr">
            <a:spAutoFit/>
          </a:bodyPr>
          <a:lstStyle/>
          <a:p>
            <a:endParaRPr/>
          </a:p>
        </p:txBody>
      </p:sp>
    </p:spTree>
    <p:extLst>
      <p:ext uri="{BB962C8B-B14F-4D97-AF65-F5344CB8AC3E}">
        <p14:creationId xmlns:p14="http://schemas.microsoft.com/office/powerpoint/2010/main" val="397827827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visit portland: who we are"/>
          <p:cNvSpPr txBox="1">
            <a:spLocks noGrp="1"/>
          </p:cNvSpPr>
          <p:nvPr>
            <p:ph type="body" idx="22"/>
          </p:nvPr>
        </p:nvSpPr>
        <p:spPr>
          <a:xfrm>
            <a:off x="7278899" y="1236825"/>
            <a:ext cx="20449030" cy="1390764"/>
          </a:xfrm>
          <a:prstGeom prst="rect">
            <a:avLst/>
          </a:prstGeom>
        </p:spPr>
        <p:txBody>
          <a:bodyPr/>
          <a:lstStyle>
            <a:lvl1pPr algn="l">
              <a:defRPr sz="9000">
                <a:solidFill>
                  <a:srgbClr val="53585F"/>
                </a:solidFill>
                <a:latin typeface="DINEngschrift"/>
                <a:ea typeface="DINEngschrift"/>
                <a:cs typeface="DINEngschrift"/>
                <a:sym typeface="DINEngschrift"/>
              </a:defRPr>
            </a:lvl1pPr>
          </a:lstStyle>
          <a:p>
            <a:r>
              <a:rPr dirty="0"/>
              <a:t>visit Portland: who we are</a:t>
            </a:r>
          </a:p>
        </p:txBody>
      </p:sp>
      <p:sp>
        <p:nvSpPr>
          <p:cNvPr id="456" name="“Greater Portland Convention &amp; Visitors Bureau” (CVB) Formed in 1982 (42 years old)…"/>
          <p:cNvSpPr txBox="1">
            <a:spLocks noGrp="1"/>
          </p:cNvSpPr>
          <p:nvPr>
            <p:ph type="body" idx="23"/>
          </p:nvPr>
        </p:nvSpPr>
        <p:spPr>
          <a:xfrm>
            <a:off x="12192000" y="4522191"/>
            <a:ext cx="11811664" cy="7261602"/>
          </a:xfrm>
          <a:prstGeom prst="rect">
            <a:avLst/>
          </a:prstGeom>
        </p:spPr>
        <p:txBody>
          <a:bodyPr/>
          <a:lstStyle/>
          <a:p>
            <a:pPr marL="444500" indent="-444500">
              <a:lnSpc>
                <a:spcPct val="100000"/>
              </a:lnSpc>
              <a:spcBef>
                <a:spcPts val="5900"/>
              </a:spcBef>
              <a:buSzPct val="100000"/>
              <a:buChar char="•"/>
              <a:defRPr sz="3500">
                <a:solidFill>
                  <a:srgbClr val="5E5E5E"/>
                </a:solidFill>
              </a:defRPr>
            </a:pPr>
            <a:r>
              <a:rPr b="1" dirty="0">
                <a:solidFill>
                  <a:srgbClr val="CB7679"/>
                </a:solidFill>
              </a:rPr>
              <a:t>“Greater Portland Convention &amp; Visitors Bureau”</a:t>
            </a:r>
            <a:r>
              <a:rPr dirty="0">
                <a:solidFill>
                  <a:srgbClr val="CB7679"/>
                </a:solidFill>
              </a:rPr>
              <a:t> </a:t>
            </a:r>
            <a:r>
              <a:rPr b="1" dirty="0">
                <a:solidFill>
                  <a:srgbClr val="CB7679"/>
                </a:solidFill>
              </a:rPr>
              <a:t>(CVB) </a:t>
            </a:r>
            <a:r>
              <a:rPr dirty="0"/>
              <a:t>Formed in 1982 </a:t>
            </a:r>
            <a:r>
              <a:rPr i="1" dirty="0"/>
              <a:t>(42 years old)</a:t>
            </a:r>
          </a:p>
          <a:p>
            <a:pPr marL="444500" indent="-444500">
              <a:lnSpc>
                <a:spcPct val="100000"/>
              </a:lnSpc>
              <a:spcBef>
                <a:spcPts val="5900"/>
              </a:spcBef>
              <a:buSzPct val="100000"/>
              <a:buChar char="•"/>
              <a:defRPr sz="3500">
                <a:solidFill>
                  <a:srgbClr val="5E5E5E"/>
                </a:solidFill>
              </a:defRPr>
            </a:pPr>
            <a:r>
              <a:rPr dirty="0"/>
              <a:t>The o</a:t>
            </a:r>
            <a:r>
              <a:rPr dirty="0">
                <a:solidFill>
                  <a:srgbClr val="53585F"/>
                </a:solidFill>
              </a:rPr>
              <a:t>fficial</a:t>
            </a:r>
            <a:r>
              <a:rPr dirty="0">
                <a:solidFill>
                  <a:srgbClr val="D12B28"/>
                </a:solidFill>
              </a:rPr>
              <a:t> </a:t>
            </a:r>
            <a:r>
              <a:rPr dirty="0">
                <a:solidFill>
                  <a:srgbClr val="CB7679"/>
                </a:solidFill>
                <a:latin typeface="Avenir Next Demi Bold"/>
                <a:ea typeface="Avenir Next Demi Bold"/>
                <a:cs typeface="Avenir Next Demi Bold"/>
                <a:sym typeface="Avenir Next Demi Bold"/>
              </a:rPr>
              <a:t>Destination Marketing Organization (DMO)</a:t>
            </a:r>
            <a:r>
              <a:rPr dirty="0">
                <a:latin typeface="Avenir Next Demi Bold"/>
                <a:ea typeface="Avenir Next Demi Bold"/>
                <a:cs typeface="Avenir Next Demi Bold"/>
                <a:sym typeface="Avenir Next Demi Bold"/>
              </a:rPr>
              <a:t> </a:t>
            </a:r>
            <a:r>
              <a:rPr dirty="0"/>
              <a:t>for the Greater Portland Region.</a:t>
            </a:r>
          </a:p>
          <a:p>
            <a:pPr marL="444500" indent="-444500">
              <a:lnSpc>
                <a:spcPct val="100000"/>
              </a:lnSpc>
              <a:spcBef>
                <a:spcPts val="5900"/>
              </a:spcBef>
              <a:buSzPct val="100000"/>
              <a:buChar char="•"/>
              <a:defRPr sz="3500">
                <a:solidFill>
                  <a:srgbClr val="5E5E5E"/>
                </a:solidFill>
              </a:defRPr>
            </a:pPr>
            <a:r>
              <a:rPr b="1" dirty="0">
                <a:solidFill>
                  <a:srgbClr val="CB7679"/>
                </a:solidFill>
              </a:rPr>
              <a:t>Greater Portland: </a:t>
            </a:r>
            <a:r>
              <a:rPr dirty="0"/>
              <a:t>Scarborough to Freeport &amp; incl. Gorham &amp; Westbrook</a:t>
            </a:r>
          </a:p>
          <a:p>
            <a:pPr marL="444500" indent="-444500">
              <a:lnSpc>
                <a:spcPct val="100000"/>
              </a:lnSpc>
              <a:spcBef>
                <a:spcPts val="5900"/>
              </a:spcBef>
              <a:buSzPct val="100000"/>
              <a:buChar char="•"/>
              <a:defRPr sz="3500">
                <a:solidFill>
                  <a:srgbClr val="5E5E5E"/>
                </a:solidFill>
              </a:defRPr>
            </a:pPr>
            <a:r>
              <a:rPr dirty="0"/>
              <a:t>In 2017, joined CVBs across the globe - now dba / </a:t>
            </a:r>
            <a:r>
              <a:rPr dirty="0">
                <a:solidFill>
                  <a:srgbClr val="CB7679"/>
                </a:solidFill>
                <a:latin typeface="Avenir Next Demi Bold"/>
                <a:ea typeface="Avenir Next Demi Bold"/>
                <a:cs typeface="Avenir Next Demi Bold"/>
                <a:sym typeface="Avenir Next Demi Bold"/>
              </a:rPr>
              <a:t>“Visit Portland”</a:t>
            </a:r>
            <a:r>
              <a:rPr dirty="0"/>
              <a:t> - it’s a clear call to action and easily identifies what we do.</a:t>
            </a:r>
          </a:p>
        </p:txBody>
      </p:sp>
      <p:pic>
        <p:nvPicPr>
          <p:cNvPr id="457" name="Screen Shot 2022-03-20 at 1.09.50 PM.png" descr="Screen Shot 2022-03-20 at 1.09.50 PM.png"/>
          <p:cNvPicPr>
            <a:picLocks noChangeAspect="1"/>
          </p:cNvPicPr>
          <p:nvPr/>
        </p:nvPicPr>
        <p:blipFill>
          <a:blip r:embed="rId2"/>
          <a:srcRect t="20511" b="20511"/>
          <a:stretch>
            <a:fillRect/>
          </a:stretch>
        </p:blipFill>
        <p:spPr>
          <a:xfrm>
            <a:off x="-5202815" y="-102882"/>
            <a:ext cx="11364497" cy="14079250"/>
          </a:xfrm>
          <a:prstGeom prst="rect">
            <a:avLst/>
          </a:prstGeom>
          <a:ln w="12700">
            <a:miter lim="400000"/>
          </a:ln>
        </p:spPr>
      </p:pic>
      <p:pic>
        <p:nvPicPr>
          <p:cNvPr id="458" name="VP17logoTAG- muted RED.png" descr="VP17logoTAG- muted RED.png"/>
          <p:cNvPicPr>
            <a:picLocks noChangeAspect="1"/>
          </p:cNvPicPr>
          <p:nvPr/>
        </p:nvPicPr>
        <p:blipFill>
          <a:blip r:embed="rId3"/>
          <a:stretch>
            <a:fillRect/>
          </a:stretch>
        </p:blipFill>
        <p:spPr>
          <a:xfrm>
            <a:off x="7278899" y="3603615"/>
            <a:ext cx="3894312" cy="650877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NAME CHANGE"/>
          <p:cNvSpPr txBox="1"/>
          <p:nvPr/>
        </p:nvSpPr>
        <p:spPr>
          <a:xfrm>
            <a:off x="1129013" y="733998"/>
            <a:ext cx="10636840" cy="1141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ct val="90000"/>
              </a:lnSpc>
              <a:defRPr sz="9000" cap="all">
                <a:solidFill>
                  <a:srgbClr val="53585F"/>
                </a:solidFill>
                <a:latin typeface="DINEngschrift"/>
                <a:ea typeface="DINEngschrift"/>
                <a:cs typeface="DINEngschrift"/>
                <a:sym typeface="DINEngschrift"/>
              </a:defRPr>
            </a:lvl1pPr>
          </a:lstStyle>
          <a:p>
            <a:r>
              <a:rPr sz="7200" dirty="0"/>
              <a:t>NAME CHANGE</a:t>
            </a:r>
            <a:r>
              <a:rPr lang="en-US" sz="7200" dirty="0"/>
              <a:t> to </a:t>
            </a:r>
            <a:r>
              <a:rPr lang="en-US" sz="7200" dirty="0">
                <a:solidFill>
                  <a:schemeClr val="accent5"/>
                </a:solidFill>
              </a:rPr>
              <a:t>Visit Portland </a:t>
            </a:r>
            <a:endParaRPr sz="7200" dirty="0">
              <a:solidFill>
                <a:schemeClr val="accent5"/>
              </a:solidFill>
            </a:endParaRPr>
          </a:p>
        </p:txBody>
      </p:sp>
      <p:pic>
        <p:nvPicPr>
          <p:cNvPr id="461" name="Visit Portland, Maine (CVB)!" descr="Visit Portland, Maine (CVB)!"/>
          <p:cNvPicPr>
            <a:picLocks/>
          </p:cNvPicPr>
          <p:nvPr>
            <a:videoFile r:link="rId1"/>
          </p:nvPr>
        </p:nvPicPr>
        <p:blipFill>
          <a:blip r:embed="rId3"/>
          <a:stretch>
            <a:fillRect/>
          </a:stretch>
        </p:blipFill>
        <p:spPr>
          <a:xfrm>
            <a:off x="3020343" y="2554485"/>
            <a:ext cx="17491018" cy="9838699"/>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6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61"/>
                </p:tgtEl>
              </p:cMediaNode>
            </p:video>
            <p:seq concurrent="1" prevAc="none" nextAc="seek">
              <p:cTn id="8" restart="whenNotActive" fill="hold" evtFilter="cancelBubble" nodeType="interactiveSeq">
                <p:stCondLst>
                  <p:cond evt="onClick" delay="0">
                    <p:tgtEl>
                      <p:spTgt spid="46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61"/>
                                        </p:tgtEl>
                                      </p:cBhvr>
                                    </p:cmd>
                                  </p:childTnLst>
                                </p:cTn>
                              </p:par>
                            </p:childTnLst>
                          </p:cTn>
                        </p:par>
                      </p:childTnLst>
                    </p:cTn>
                  </p:par>
                </p:childTnLst>
              </p:cTn>
              <p:nextCondLst>
                <p:cond evt="onClick" delay="0">
                  <p:tgtEl>
                    <p:spTgt spid="46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Text"/>
          <p:cNvSpPr txBox="1"/>
          <p:nvPr/>
        </p:nvSpPr>
        <p:spPr>
          <a:xfrm>
            <a:off x="-3433943" y="-2055584"/>
            <a:ext cx="568686" cy="453568"/>
          </a:xfrm>
          <a:prstGeom prst="rect">
            <a:avLst/>
          </a:prstGeom>
          <a:ln w="12700">
            <a:miter lim="400000"/>
          </a:ln>
        </p:spPr>
        <p:txBody>
          <a:bodyPr wrap="none" lIns="71437" tIns="71437" rIns="71437" bIns="71437" anchor="ctr">
            <a:spAutoFit/>
          </a:bodyPr>
          <a:lstStyle/>
          <a:p>
            <a:endParaRPr/>
          </a:p>
        </p:txBody>
      </p:sp>
      <p:sp>
        <p:nvSpPr>
          <p:cNvPr id="464" name="GREATER PORTLAND REGION…"/>
          <p:cNvSpPr txBox="1"/>
          <p:nvPr/>
        </p:nvSpPr>
        <p:spPr>
          <a:xfrm>
            <a:off x="12107071" y="3816342"/>
            <a:ext cx="9162527" cy="10243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lgn="ctr">
              <a:lnSpc>
                <a:spcPts val="3700"/>
              </a:lnSpc>
              <a:defRPr sz="3000" cap="all" spc="150">
                <a:solidFill>
                  <a:srgbClr val="53585F"/>
                </a:solidFill>
                <a:latin typeface="MontserratRoman-Regular"/>
                <a:ea typeface="MontserratRoman-Regular"/>
                <a:cs typeface="MontserratRoman-Regular"/>
                <a:sym typeface="MontserratRoman-Regular"/>
              </a:defRPr>
            </a:pPr>
            <a:r>
              <a:rPr b="1" dirty="0">
                <a:latin typeface="MontserratRoman-Bold"/>
                <a:ea typeface="MontserratRoman-Bold"/>
                <a:cs typeface="MontserratRoman-Bold"/>
                <a:sym typeface="MontserratRoman-Bold"/>
              </a:rPr>
              <a:t>GREATER PORTLAND REGION</a:t>
            </a:r>
            <a:br>
              <a:rPr dirty="0"/>
            </a:br>
            <a:endParaRPr dirty="0"/>
          </a:p>
          <a:p>
            <a:pPr algn="ctr">
              <a:lnSpc>
                <a:spcPts val="3700"/>
              </a:lnSpc>
              <a:defRPr sz="3000" cap="all" spc="150">
                <a:solidFill>
                  <a:srgbClr val="53585F"/>
                </a:solidFill>
                <a:latin typeface="MontserratRoman-Regular"/>
                <a:ea typeface="MontserratRoman-Regular"/>
                <a:cs typeface="MontserratRoman-Regular"/>
                <a:sym typeface="MontserratRoman-Regular"/>
              </a:defRPr>
            </a:pPr>
            <a:r>
              <a:rPr dirty="0"/>
              <a:t>SCARBOROUGH </a:t>
            </a:r>
          </a:p>
          <a:p>
            <a:pPr algn="ctr">
              <a:lnSpc>
                <a:spcPts val="3700"/>
              </a:lnSpc>
              <a:defRPr sz="3000" cap="all" spc="150">
                <a:solidFill>
                  <a:srgbClr val="53585F"/>
                </a:solidFill>
                <a:latin typeface="MontserratRoman-Regular"/>
                <a:ea typeface="MontserratRoman-Regular"/>
                <a:cs typeface="MontserratRoman-Regular"/>
                <a:sym typeface="MontserratRoman-Regular"/>
              </a:defRPr>
            </a:pPr>
            <a:r>
              <a:rPr dirty="0"/>
              <a:t>CAPE ELIZABETH </a:t>
            </a:r>
          </a:p>
          <a:p>
            <a:pPr algn="ctr">
              <a:lnSpc>
                <a:spcPts val="3700"/>
              </a:lnSpc>
              <a:defRPr sz="3000" cap="all" spc="150">
                <a:solidFill>
                  <a:srgbClr val="53585F"/>
                </a:solidFill>
                <a:latin typeface="MontserratRoman-Regular"/>
                <a:ea typeface="MontserratRoman-Regular"/>
                <a:cs typeface="MontserratRoman-Regular"/>
                <a:sym typeface="MontserratRoman-Regular"/>
              </a:defRPr>
            </a:pPr>
            <a:r>
              <a:rPr dirty="0"/>
              <a:t>SOUTH PORTLAND </a:t>
            </a:r>
          </a:p>
          <a:p>
            <a:pPr algn="ctr">
              <a:lnSpc>
                <a:spcPts val="3700"/>
              </a:lnSpc>
              <a:defRPr sz="3000" cap="all" spc="150">
                <a:solidFill>
                  <a:srgbClr val="53585F"/>
                </a:solidFill>
                <a:latin typeface="MontserratRoman-Regular"/>
                <a:ea typeface="MontserratRoman-Regular"/>
                <a:cs typeface="MontserratRoman-Regular"/>
                <a:sym typeface="MontserratRoman-Regular"/>
              </a:defRPr>
            </a:pPr>
            <a:r>
              <a:rPr dirty="0"/>
              <a:t>PORTLAND </a:t>
            </a:r>
          </a:p>
          <a:p>
            <a:pPr algn="ctr">
              <a:lnSpc>
                <a:spcPts val="3700"/>
              </a:lnSpc>
              <a:defRPr sz="3000" cap="all" spc="150">
                <a:solidFill>
                  <a:srgbClr val="53585F"/>
                </a:solidFill>
                <a:latin typeface="MontserratRoman-Regular"/>
                <a:ea typeface="MontserratRoman-Regular"/>
                <a:cs typeface="MontserratRoman-Regular"/>
                <a:sym typeface="MontserratRoman-Regular"/>
              </a:defRPr>
            </a:pPr>
            <a:r>
              <a:rPr dirty="0"/>
              <a:t>GORHAM </a:t>
            </a:r>
          </a:p>
          <a:p>
            <a:pPr algn="ctr">
              <a:lnSpc>
                <a:spcPts val="3700"/>
              </a:lnSpc>
              <a:defRPr sz="3000" cap="all" spc="150">
                <a:solidFill>
                  <a:srgbClr val="53585F"/>
                </a:solidFill>
                <a:latin typeface="MontserratRoman-Regular"/>
                <a:ea typeface="MontserratRoman-Regular"/>
                <a:cs typeface="MontserratRoman-Regular"/>
                <a:sym typeface="MontserratRoman-Regular"/>
              </a:defRPr>
            </a:pPr>
            <a:r>
              <a:rPr dirty="0"/>
              <a:t>WESTBROOK </a:t>
            </a:r>
          </a:p>
          <a:p>
            <a:pPr algn="ctr">
              <a:lnSpc>
                <a:spcPts val="3700"/>
              </a:lnSpc>
              <a:defRPr sz="3000" cap="all" spc="150">
                <a:solidFill>
                  <a:srgbClr val="53585F"/>
                </a:solidFill>
                <a:latin typeface="MontserratRoman-Regular"/>
                <a:ea typeface="MontserratRoman-Regular"/>
                <a:cs typeface="MontserratRoman-Regular"/>
                <a:sym typeface="MontserratRoman-Regular"/>
              </a:defRPr>
            </a:pPr>
            <a:r>
              <a:rPr dirty="0"/>
              <a:t>FALMOUTH </a:t>
            </a:r>
          </a:p>
          <a:p>
            <a:pPr algn="ctr">
              <a:lnSpc>
                <a:spcPts val="3700"/>
              </a:lnSpc>
              <a:defRPr sz="3000" cap="all" spc="150">
                <a:solidFill>
                  <a:srgbClr val="53585F"/>
                </a:solidFill>
                <a:latin typeface="MontserratRoman-Regular"/>
                <a:ea typeface="MontserratRoman-Regular"/>
                <a:cs typeface="MontserratRoman-Regular"/>
                <a:sym typeface="MontserratRoman-Regular"/>
              </a:defRPr>
            </a:pPr>
            <a:r>
              <a:rPr dirty="0"/>
              <a:t>CUMBERLAND </a:t>
            </a:r>
          </a:p>
          <a:p>
            <a:pPr algn="ctr">
              <a:lnSpc>
                <a:spcPts val="3700"/>
              </a:lnSpc>
              <a:defRPr sz="3000" cap="all" spc="150">
                <a:solidFill>
                  <a:srgbClr val="53585F"/>
                </a:solidFill>
                <a:latin typeface="MontserratRoman-Regular"/>
                <a:ea typeface="MontserratRoman-Regular"/>
                <a:cs typeface="MontserratRoman-Regular"/>
                <a:sym typeface="MontserratRoman-Regular"/>
              </a:defRPr>
            </a:pPr>
            <a:r>
              <a:rPr dirty="0"/>
              <a:t>YARMOUTH</a:t>
            </a:r>
          </a:p>
          <a:p>
            <a:pPr algn="ctr">
              <a:lnSpc>
                <a:spcPts val="3700"/>
              </a:lnSpc>
              <a:defRPr sz="3000" cap="all" spc="150">
                <a:solidFill>
                  <a:srgbClr val="53585F"/>
                </a:solidFill>
                <a:latin typeface="MontserratRoman-Regular"/>
                <a:ea typeface="MontserratRoman-Regular"/>
                <a:cs typeface="MontserratRoman-Regular"/>
                <a:sym typeface="MontserratRoman-Regular"/>
              </a:defRPr>
            </a:pPr>
            <a:r>
              <a:rPr dirty="0"/>
              <a:t>NORTH YARMOUTH </a:t>
            </a:r>
          </a:p>
          <a:p>
            <a:pPr algn="ctr">
              <a:lnSpc>
                <a:spcPts val="3700"/>
              </a:lnSpc>
              <a:defRPr sz="3000" cap="all" spc="150">
                <a:solidFill>
                  <a:srgbClr val="53585F"/>
                </a:solidFill>
                <a:latin typeface="MontserratRoman-Regular"/>
                <a:ea typeface="MontserratRoman-Regular"/>
                <a:cs typeface="MontserratRoman-Regular"/>
                <a:sym typeface="MontserratRoman-Regular"/>
              </a:defRPr>
            </a:pPr>
            <a:r>
              <a:rPr dirty="0"/>
              <a:t>FREEPORT </a:t>
            </a:r>
          </a:p>
          <a:p>
            <a:pPr algn="ctr">
              <a:lnSpc>
                <a:spcPts val="3700"/>
              </a:lnSpc>
              <a:defRPr sz="3000" cap="all" spc="150">
                <a:solidFill>
                  <a:srgbClr val="53585F"/>
                </a:solidFill>
                <a:latin typeface="MontserratRoman-Regular"/>
                <a:ea typeface="MontserratRoman-Regular"/>
                <a:cs typeface="MontserratRoman-Regular"/>
                <a:sym typeface="MontserratRoman-Regular"/>
              </a:defRPr>
            </a:pPr>
            <a:r>
              <a:rPr dirty="0"/>
              <a:t>POWNAL </a:t>
            </a:r>
          </a:p>
          <a:p>
            <a:pPr algn="ctr">
              <a:lnSpc>
                <a:spcPts val="3700"/>
              </a:lnSpc>
              <a:defRPr sz="3000" cap="all" spc="150">
                <a:solidFill>
                  <a:srgbClr val="53585F"/>
                </a:solidFill>
                <a:latin typeface="MontserratRoman-Regular"/>
                <a:ea typeface="MontserratRoman-Regular"/>
                <a:cs typeface="MontserratRoman-Regular"/>
                <a:sym typeface="MontserratRoman-Regular"/>
              </a:defRPr>
            </a:pPr>
            <a:r>
              <a:rPr dirty="0"/>
              <a:t>CASCO BAY ISLANDS</a:t>
            </a:r>
          </a:p>
          <a:p>
            <a:pPr algn="ctr">
              <a:lnSpc>
                <a:spcPts val="2700"/>
              </a:lnSpc>
              <a:defRPr sz="2200" cap="all" spc="110">
                <a:latin typeface="Avenir Next Regular"/>
                <a:ea typeface="Avenir Next Regular"/>
                <a:cs typeface="Avenir Next Regular"/>
                <a:sym typeface="Avenir Next Regular"/>
              </a:defRPr>
            </a:pPr>
            <a:endParaRPr dirty="0"/>
          </a:p>
          <a:p>
            <a:pPr algn="ctr">
              <a:lnSpc>
                <a:spcPts val="2700"/>
              </a:lnSpc>
              <a:defRPr sz="2200" cap="all" spc="110">
                <a:latin typeface="Avenir Next Regular"/>
                <a:ea typeface="Avenir Next Regular"/>
                <a:cs typeface="Avenir Next Regular"/>
                <a:sym typeface="Avenir Next Regular"/>
              </a:defRPr>
            </a:pPr>
            <a:endParaRPr dirty="0"/>
          </a:p>
          <a:p>
            <a:pPr algn="ctr">
              <a:lnSpc>
                <a:spcPts val="2700"/>
              </a:lnSpc>
              <a:defRPr sz="2200" b="1" cap="all" spc="110">
                <a:solidFill>
                  <a:srgbClr val="53585F"/>
                </a:solidFill>
                <a:latin typeface="Avenir Next Regular"/>
                <a:ea typeface="Avenir Next Regular"/>
                <a:cs typeface="Avenir Next Regular"/>
                <a:sym typeface="Avenir Next Regular"/>
              </a:defRPr>
            </a:pPr>
            <a:endParaRPr dirty="0"/>
          </a:p>
          <a:p>
            <a:pPr algn="ctr">
              <a:lnSpc>
                <a:spcPts val="2700"/>
              </a:lnSpc>
              <a:defRPr sz="2200" cap="all" spc="110">
                <a:latin typeface="Avenir Next Regular"/>
                <a:ea typeface="Avenir Next Regular"/>
                <a:cs typeface="Avenir Next Regular"/>
                <a:sym typeface="Avenir Next Regular"/>
              </a:defRPr>
            </a:pPr>
            <a:endParaRPr dirty="0"/>
          </a:p>
          <a:p>
            <a:pPr algn="ctr">
              <a:lnSpc>
                <a:spcPts val="2700"/>
              </a:lnSpc>
              <a:defRPr sz="2200" b="1" cap="all" spc="110">
                <a:latin typeface="Avenir Next Regular"/>
                <a:ea typeface="Avenir Next Regular"/>
                <a:cs typeface="Avenir Next Regular"/>
                <a:sym typeface="Avenir Next Regular"/>
              </a:defRPr>
            </a:pPr>
            <a:endParaRPr dirty="0"/>
          </a:p>
        </p:txBody>
      </p:sp>
      <p:pic>
        <p:nvPicPr>
          <p:cNvPr id="465" name="state regional map.jpg" descr="state regional map.jpg"/>
          <p:cNvPicPr>
            <a:picLocks noChangeAspect="1"/>
          </p:cNvPicPr>
          <p:nvPr/>
        </p:nvPicPr>
        <p:blipFill>
          <a:blip r:embed="rId2"/>
          <a:stretch>
            <a:fillRect/>
          </a:stretch>
        </p:blipFill>
        <p:spPr>
          <a:xfrm>
            <a:off x="0" y="0"/>
            <a:ext cx="9797144" cy="13716001"/>
          </a:xfrm>
          <a:prstGeom prst="rect">
            <a:avLst/>
          </a:prstGeom>
          <a:ln w="12700">
            <a:miter lim="400000"/>
          </a:ln>
        </p:spPr>
      </p:pic>
      <p:sp>
        <p:nvSpPr>
          <p:cNvPr id="466" name="maine tourism"/>
          <p:cNvSpPr txBox="1"/>
          <p:nvPr/>
        </p:nvSpPr>
        <p:spPr>
          <a:xfrm>
            <a:off x="10720186" y="553678"/>
            <a:ext cx="21098825" cy="1330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ct val="90000"/>
              </a:lnSpc>
              <a:defRPr sz="9000" cap="all">
                <a:solidFill>
                  <a:srgbClr val="53585F"/>
                </a:solidFill>
                <a:latin typeface="DINEngschrift"/>
                <a:ea typeface="DINEngschrift"/>
                <a:cs typeface="DINEngschrift"/>
                <a:sym typeface="DINEngschrift"/>
              </a:defRPr>
            </a:lvl1pPr>
          </a:lstStyle>
          <a:p>
            <a:r>
              <a:rPr dirty="0" err="1"/>
              <a:t>maine</a:t>
            </a:r>
            <a:r>
              <a:rPr dirty="0"/>
              <a:t> tourism </a:t>
            </a:r>
          </a:p>
        </p:txBody>
      </p:sp>
      <p:sp>
        <p:nvSpPr>
          <p:cNvPr id="467" name="Office of Tourism (State Agency in Augusta)  8 Tourism Regions  1 Convention &amp; Visitors Bureau (Portland)"/>
          <p:cNvSpPr txBox="1"/>
          <p:nvPr/>
        </p:nvSpPr>
        <p:spPr>
          <a:xfrm>
            <a:off x="10720186" y="2073888"/>
            <a:ext cx="8529879" cy="1552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a:lnSpc>
                <a:spcPct val="100000"/>
              </a:lnSpc>
              <a:spcBef>
                <a:spcPts val="5900"/>
              </a:spcBef>
              <a:defRPr sz="3000">
                <a:solidFill>
                  <a:srgbClr val="53585F"/>
                </a:solidFill>
                <a:latin typeface="MontserratRoman-Regular"/>
                <a:ea typeface="MontserratRoman-Regular"/>
                <a:cs typeface="MontserratRoman-Regular"/>
                <a:sym typeface="MontserratRoman-Regular"/>
              </a:defRPr>
            </a:pPr>
            <a:r>
              <a:t>Office of Tourism (State Agency in Augusta) </a:t>
            </a:r>
            <a:br/>
            <a:r>
              <a:t>8 Tourism Regions </a:t>
            </a:r>
            <a:br/>
            <a:r>
              <a:t>1 Convention &amp; Visitors Bureau (Portland)</a:t>
            </a:r>
          </a:p>
        </p:txBody>
      </p:sp>
      <p:sp>
        <p:nvSpPr>
          <p:cNvPr id="468" name="Water Drop"/>
          <p:cNvSpPr/>
          <p:nvPr/>
        </p:nvSpPr>
        <p:spPr>
          <a:xfrm rot="12594254">
            <a:off x="3402677" y="8823982"/>
            <a:ext cx="426867" cy="701508"/>
          </a:xfrm>
          <a:custGeom>
            <a:avLst/>
            <a:gdLst/>
            <a:ahLst/>
            <a:cxnLst>
              <a:cxn ang="0">
                <a:pos x="wd2" y="hd2"/>
              </a:cxn>
              <a:cxn ang="5400000">
                <a:pos x="wd2" y="hd2"/>
              </a:cxn>
              <a:cxn ang="10800000">
                <a:pos x="wd2" y="hd2"/>
              </a:cxn>
              <a:cxn ang="16200000">
                <a:pos x="wd2" y="hd2"/>
              </a:cxn>
            </a:cxnLst>
            <a:rect l="0" t="0" r="r" b="b"/>
            <a:pathLst>
              <a:path w="21212" h="21327" extrusionOk="0">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FFFFFF"/>
          </a:solidFill>
          <a:ln w="12700">
            <a:miter lim="400000"/>
          </a:ln>
          <a:effectLst>
            <a:outerShdw blurRad="63500" dist="123526" dir="5400000" rotWithShape="0">
              <a:srgbClr val="000000">
                <a:alpha val="50000"/>
              </a:srgbClr>
            </a:outerShdw>
          </a:effectLst>
        </p:spPr>
        <p:txBody>
          <a:bodyPr lIns="71437" tIns="71437" rIns="71437" bIns="71437"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9" name="Water Drop"/>
          <p:cNvSpPr/>
          <p:nvPr/>
        </p:nvSpPr>
        <p:spPr>
          <a:xfrm rot="12594254">
            <a:off x="2491042" y="10439228"/>
            <a:ext cx="434926" cy="714752"/>
          </a:xfrm>
          <a:custGeom>
            <a:avLst/>
            <a:gdLst/>
            <a:ahLst/>
            <a:cxnLst>
              <a:cxn ang="0">
                <a:pos x="wd2" y="hd2"/>
              </a:cxn>
              <a:cxn ang="5400000">
                <a:pos x="wd2" y="hd2"/>
              </a:cxn>
              <a:cxn ang="10800000">
                <a:pos x="wd2" y="hd2"/>
              </a:cxn>
              <a:cxn ang="16200000">
                <a:pos x="wd2" y="hd2"/>
              </a:cxn>
            </a:cxnLst>
            <a:rect l="0" t="0" r="r" b="b"/>
            <a:pathLst>
              <a:path w="21212" h="21327" extrusionOk="0">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FFFFFF"/>
          </a:solidFill>
          <a:ln w="12700">
            <a:miter lim="400000"/>
          </a:ln>
          <a:effectLst>
            <a:outerShdw blurRad="63500" dist="123526" dir="5400000" rotWithShape="0">
              <a:srgbClr val="000000">
                <a:alpha val="50000"/>
              </a:srgbClr>
            </a:outerShdw>
          </a:effectLst>
        </p:spPr>
        <p:txBody>
          <a:bodyPr lIns="71437" tIns="71437" rIns="71437" bIns="71437"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Text"/>
          <p:cNvSpPr txBox="1"/>
          <p:nvPr/>
        </p:nvSpPr>
        <p:spPr>
          <a:xfrm>
            <a:off x="-3433943" y="-2055584"/>
            <a:ext cx="568686" cy="453568"/>
          </a:xfrm>
          <a:prstGeom prst="rect">
            <a:avLst/>
          </a:prstGeom>
          <a:ln w="12700">
            <a:miter lim="400000"/>
          </a:ln>
        </p:spPr>
        <p:txBody>
          <a:bodyPr wrap="none" lIns="71437" tIns="71437" rIns="71437" bIns="71437" anchor="ctr">
            <a:spAutoFit/>
          </a:bodyPr>
          <a:lstStyle/>
          <a:p>
            <a:endParaRPr/>
          </a:p>
        </p:txBody>
      </p:sp>
      <p:pic>
        <p:nvPicPr>
          <p:cNvPr id="472" name="state regional map.jpg" descr="state regional map.jpg"/>
          <p:cNvPicPr>
            <a:picLocks noChangeAspect="1"/>
          </p:cNvPicPr>
          <p:nvPr/>
        </p:nvPicPr>
        <p:blipFill>
          <a:blip r:embed="rId2"/>
          <a:stretch>
            <a:fillRect/>
          </a:stretch>
        </p:blipFill>
        <p:spPr>
          <a:xfrm>
            <a:off x="0" y="0"/>
            <a:ext cx="9797144" cy="13716001"/>
          </a:xfrm>
          <a:prstGeom prst="rect">
            <a:avLst/>
          </a:prstGeom>
          <a:ln w="12700">
            <a:miter lim="400000"/>
          </a:ln>
        </p:spPr>
      </p:pic>
      <p:sp>
        <p:nvSpPr>
          <p:cNvPr id="473" name="maine CHAMBERS"/>
          <p:cNvSpPr txBox="1"/>
          <p:nvPr/>
        </p:nvSpPr>
        <p:spPr>
          <a:xfrm>
            <a:off x="10720186" y="553678"/>
            <a:ext cx="21098825" cy="1330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ct val="90000"/>
              </a:lnSpc>
              <a:defRPr sz="9000" cap="all">
                <a:solidFill>
                  <a:srgbClr val="53585F"/>
                </a:solidFill>
                <a:latin typeface="DINEngschrift"/>
                <a:ea typeface="DINEngschrift"/>
                <a:cs typeface="DINEngschrift"/>
                <a:sym typeface="DINEngschrift"/>
              </a:defRPr>
            </a:lvl1pPr>
          </a:lstStyle>
          <a:p>
            <a:r>
              <a:rPr dirty="0" err="1"/>
              <a:t>maine</a:t>
            </a:r>
            <a:r>
              <a:rPr dirty="0"/>
              <a:t> CHAMBERS </a:t>
            </a:r>
          </a:p>
        </p:txBody>
      </p:sp>
      <p:sp>
        <p:nvSpPr>
          <p:cNvPr id="474" name="Bangor  Bar Harbor Bath/Brunswick Belfast Bethel Biddeford/Saco Blue Hill Boothbay  Bridgeton  Central Aroostook  Cobscook Bay Damariscotta Deer Isle/Stonington Eastport Ellsworth The Forks Fort Fairfield Fort Kent Franklin County Freeport Houlton Jay/Li"/>
          <p:cNvSpPr txBox="1"/>
          <p:nvPr/>
        </p:nvSpPr>
        <p:spPr>
          <a:xfrm>
            <a:off x="12369350" y="1840559"/>
            <a:ext cx="3688149" cy="12715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a:lnSpc>
                <a:spcPct val="100000"/>
              </a:lnSpc>
              <a:spcBef>
                <a:spcPts val="5900"/>
              </a:spcBef>
              <a:defRPr sz="2700">
                <a:solidFill>
                  <a:srgbClr val="53585F"/>
                </a:solidFill>
                <a:latin typeface="MontserratRoman-Regular"/>
                <a:ea typeface="MontserratRoman-Regular"/>
                <a:cs typeface="MontserratRoman-Regular"/>
                <a:sym typeface="MontserratRoman-Regular"/>
              </a:defRPr>
            </a:pPr>
            <a:r>
              <a:t>Bangor </a:t>
            </a:r>
            <a:br/>
            <a:r>
              <a:t>Bar Harbor</a:t>
            </a:r>
            <a:br/>
            <a:r>
              <a:t>Bath/Brunswick</a:t>
            </a:r>
            <a:br/>
            <a:r>
              <a:t>Belfast</a:t>
            </a:r>
            <a:br/>
            <a:r>
              <a:t>Bethel</a:t>
            </a:r>
            <a:br/>
            <a:r>
              <a:t>Biddeford/Saco</a:t>
            </a:r>
            <a:br/>
            <a:r>
              <a:t>Blue Hill</a:t>
            </a:r>
            <a:br/>
            <a:r>
              <a:t>Boothbay </a:t>
            </a:r>
            <a:br/>
            <a:r>
              <a:t>Bridgeton </a:t>
            </a:r>
            <a:br/>
            <a:r>
              <a:t>Central Aroostook </a:t>
            </a:r>
            <a:br/>
            <a:r>
              <a:t>Cobscook Bay</a:t>
            </a:r>
            <a:br/>
            <a:r>
              <a:t>Damariscotta</a:t>
            </a:r>
            <a:br/>
            <a:r>
              <a:t>Deer Isle/Stonington</a:t>
            </a:r>
            <a:br/>
            <a:r>
              <a:t>Eastport</a:t>
            </a:r>
            <a:br/>
            <a:r>
              <a:t>Ellsworth</a:t>
            </a:r>
            <a:br/>
            <a:r>
              <a:t>The Forks</a:t>
            </a:r>
            <a:br/>
            <a:r>
              <a:t>Fort Fairfield</a:t>
            </a:r>
            <a:br/>
            <a:r>
              <a:t>Fort Kent</a:t>
            </a:r>
            <a:br/>
            <a:r>
              <a:t>Franklin County</a:t>
            </a:r>
            <a:br/>
            <a:r>
              <a:t>Freeport</a:t>
            </a:r>
            <a:br/>
            <a:r>
              <a:t>Houlton</a:t>
            </a:r>
            <a:br/>
            <a:r>
              <a:t>Jay/Livermore Falls</a:t>
            </a:r>
            <a:br/>
            <a:r>
              <a:t>Kahtahdin</a:t>
            </a:r>
            <a:br/>
            <a:r>
              <a:t>Kennebec Valley</a:t>
            </a:r>
            <a:br/>
            <a:r>
              <a:t>Lewiston/Auburn</a:t>
            </a:r>
            <a:br/>
            <a:r>
              <a:t>Limestone</a:t>
            </a:r>
            <a:br/>
            <a:br/>
            <a:br/>
            <a:br/>
            <a:endParaRPr/>
          </a:p>
        </p:txBody>
      </p:sp>
      <p:sp>
        <p:nvSpPr>
          <p:cNvPr id="475" name="Lincoln Lakes Machias Bay Maine State Mid-Maine Norridgewock Ogunquit Old Orchard Beach  Oxford Hills Penobscot Bay Phillips  Piscataquis Portland Rangeley Lakes River Valley Sandford/Springvale Scarborough Schoodic Area Sebago Lakes  Sebasticook Skowheg"/>
          <p:cNvSpPr txBox="1"/>
          <p:nvPr/>
        </p:nvSpPr>
        <p:spPr>
          <a:xfrm>
            <a:off x="18363094" y="1421459"/>
            <a:ext cx="5057405" cy="13134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a:lnSpc>
                <a:spcPct val="100000"/>
              </a:lnSpc>
              <a:spcBef>
                <a:spcPts val="5900"/>
              </a:spcBef>
              <a:defRPr sz="2700">
                <a:solidFill>
                  <a:srgbClr val="53585F"/>
                </a:solidFill>
                <a:latin typeface="MontserratRoman-Regular"/>
                <a:ea typeface="MontserratRoman-Regular"/>
                <a:cs typeface="MontserratRoman-Regular"/>
                <a:sym typeface="MontserratRoman-Regular"/>
              </a:defRPr>
            </a:pPr>
            <a:r>
              <a:t>Lincoln Lakes</a:t>
            </a:r>
            <a:br/>
            <a:r>
              <a:t>Machias Bay</a:t>
            </a:r>
            <a:br/>
            <a:r>
              <a:t>Maine State</a:t>
            </a:r>
            <a:br/>
            <a:r>
              <a:t>Mid-Maine</a:t>
            </a:r>
            <a:br/>
            <a:r>
              <a:t>Norridgewock</a:t>
            </a:r>
            <a:br/>
            <a:r>
              <a:t>Ogunquit</a:t>
            </a:r>
            <a:br/>
            <a:r>
              <a:t>Old Orchard Beach </a:t>
            </a:r>
            <a:br/>
            <a:r>
              <a:t>Oxford Hills</a:t>
            </a:r>
            <a:br/>
            <a:r>
              <a:t>Penobscot Bay</a:t>
            </a:r>
            <a:br/>
            <a:r>
              <a:t>Phillips </a:t>
            </a:r>
            <a:br/>
            <a:r>
              <a:t>Piscataquis</a:t>
            </a:r>
            <a:br/>
            <a:r>
              <a:t>Portland</a:t>
            </a:r>
            <a:br/>
            <a:r>
              <a:t>Rangeley Lakes</a:t>
            </a:r>
            <a:br/>
            <a:r>
              <a:t>River Valley</a:t>
            </a:r>
            <a:br/>
            <a:r>
              <a:t>Sandford/Springvale</a:t>
            </a:r>
            <a:br/>
            <a:r>
              <a:t>Scarborough</a:t>
            </a:r>
            <a:br/>
            <a:r>
              <a:t>Schoodic Area</a:t>
            </a:r>
            <a:br/>
            <a:r>
              <a:t>Sebago Lakes </a:t>
            </a:r>
            <a:br/>
            <a:r>
              <a:t>Sebasticook</a:t>
            </a:r>
            <a:br/>
            <a:r>
              <a:t>Skowhegan</a:t>
            </a:r>
            <a:br/>
            <a:r>
              <a:t>Southwest Harbor / Tremont</a:t>
            </a:r>
            <a:br/>
            <a:r>
              <a:t>Union </a:t>
            </a:r>
            <a:br/>
            <a:r>
              <a:t>Vinalhaven</a:t>
            </a:r>
            <a:br/>
            <a:r>
              <a:t>Wells</a:t>
            </a:r>
            <a:br/>
            <a:r>
              <a:t>Winthrop Lakes</a:t>
            </a:r>
            <a:br/>
            <a:r>
              <a:t>Wiscasset</a:t>
            </a:r>
            <a:br/>
            <a:r>
              <a:t>Yarmouth</a:t>
            </a:r>
            <a:br/>
            <a:r>
              <a:t>York Region</a:t>
            </a:r>
            <a:br/>
            <a:br/>
            <a:b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DIFFERENCES BETWEEN A CVB | DMO AND A CHAMBER"/>
          <p:cNvSpPr txBox="1"/>
          <p:nvPr/>
        </p:nvSpPr>
        <p:spPr>
          <a:xfrm>
            <a:off x="1555161" y="685237"/>
            <a:ext cx="21098825" cy="1330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ct val="90000"/>
              </a:lnSpc>
              <a:defRPr sz="9000" cap="all">
                <a:solidFill>
                  <a:srgbClr val="53585F"/>
                </a:solidFill>
                <a:latin typeface="DINEngschrift"/>
                <a:ea typeface="DINEngschrift"/>
                <a:cs typeface="DINEngschrift"/>
                <a:sym typeface="DINEngschrift"/>
              </a:defRPr>
            </a:lvl1pPr>
          </a:lstStyle>
          <a:p>
            <a:r>
              <a:rPr dirty="0"/>
              <a:t>DIFFERENCES BETWEEN A CVB | DMO AND A CHAMBER</a:t>
            </a:r>
          </a:p>
        </p:txBody>
      </p:sp>
      <p:sp>
        <p:nvSpPr>
          <p:cNvPr id="479" name="CHAMBER…"/>
          <p:cNvSpPr txBox="1">
            <a:spLocks noGrp="1"/>
          </p:cNvSpPr>
          <p:nvPr>
            <p:ph type="body" sz="half" idx="4294967295"/>
          </p:nvPr>
        </p:nvSpPr>
        <p:spPr>
          <a:xfrm>
            <a:off x="1555161" y="992029"/>
            <a:ext cx="9222022" cy="9607107"/>
          </a:xfrm>
          <a:prstGeom prst="rect">
            <a:avLst/>
          </a:prstGeom>
        </p:spPr>
        <p:txBody>
          <a:bodyPr lIns="71437" tIns="71437" rIns="71437" bIns="71437" anchor="ctr"/>
          <a:lstStyle/>
          <a:p>
            <a:pPr defTabSz="821531">
              <a:lnSpc>
                <a:spcPct val="100000"/>
              </a:lnSpc>
              <a:spcBef>
                <a:spcPts val="5900"/>
              </a:spcBef>
              <a:defRPr sz="3000">
                <a:solidFill>
                  <a:srgbClr val="53585F"/>
                </a:solidFill>
                <a:uFillTx/>
                <a:latin typeface="Montserrat"/>
                <a:ea typeface="Montserrat"/>
                <a:cs typeface="Montserrat"/>
                <a:sym typeface="Montserrat"/>
              </a:defRPr>
            </a:pPr>
            <a:r>
              <a:rPr u="sng" dirty="0"/>
              <a:t>CHAMBER</a:t>
            </a:r>
          </a:p>
          <a:p>
            <a:pPr marL="602225" indent="-602225" defTabSz="821531">
              <a:lnSpc>
                <a:spcPct val="100000"/>
              </a:lnSpc>
              <a:spcBef>
                <a:spcPts val="5900"/>
              </a:spcBef>
              <a:buSzPct val="75000"/>
              <a:buChar char="•"/>
              <a:defRPr sz="3000">
                <a:solidFill>
                  <a:srgbClr val="53585F"/>
                </a:solidFill>
                <a:uFillTx/>
                <a:latin typeface="MontserratRoman-Regular"/>
                <a:ea typeface="MontserratRoman-Regular"/>
                <a:cs typeface="MontserratRoman-Regular"/>
                <a:sym typeface="MontserratRoman-Regular"/>
              </a:defRPr>
            </a:pPr>
            <a:r>
              <a:rPr dirty="0"/>
              <a:t>Their focus is on economic vitality through </a:t>
            </a:r>
            <a:r>
              <a:rPr b="1" dirty="0">
                <a:latin typeface="MontserratRoman-Bold"/>
                <a:ea typeface="MontserratRoman-Bold"/>
                <a:cs typeface="MontserratRoman-Bold"/>
                <a:sym typeface="MontserratRoman-Bold"/>
              </a:rPr>
              <a:t>business generation.</a:t>
            </a:r>
            <a:r>
              <a:rPr dirty="0"/>
              <a:t> </a:t>
            </a:r>
          </a:p>
          <a:p>
            <a:pPr marL="602225" indent="-602225" defTabSz="821531">
              <a:lnSpc>
                <a:spcPct val="100000"/>
              </a:lnSpc>
              <a:spcBef>
                <a:spcPts val="5900"/>
              </a:spcBef>
              <a:buSzPct val="75000"/>
              <a:buChar char="•"/>
              <a:defRPr sz="3000">
                <a:solidFill>
                  <a:srgbClr val="53585F"/>
                </a:solidFill>
                <a:uFillTx/>
                <a:latin typeface="MontserratRoman-Regular"/>
                <a:ea typeface="MontserratRoman-Regular"/>
                <a:cs typeface="MontserratRoman-Regular"/>
                <a:sym typeface="MontserratRoman-Regular"/>
              </a:defRPr>
            </a:pPr>
            <a:r>
              <a:rPr dirty="0"/>
              <a:t>They focus on </a:t>
            </a:r>
            <a:r>
              <a:rPr b="1" dirty="0">
                <a:latin typeface="MontserratRoman-Bold"/>
                <a:ea typeface="MontserratRoman-Bold"/>
                <a:cs typeface="MontserratRoman-Bold"/>
                <a:sym typeface="MontserratRoman-Bold"/>
              </a:rPr>
              <a:t>advocacy</a:t>
            </a:r>
            <a:r>
              <a:rPr dirty="0"/>
              <a:t> to protect businesses</a:t>
            </a:r>
          </a:p>
        </p:txBody>
      </p:sp>
      <p:sp>
        <p:nvSpPr>
          <p:cNvPr id="480" name="Both member-based organizations focused on the economic development of the community."/>
          <p:cNvSpPr txBox="1"/>
          <p:nvPr/>
        </p:nvSpPr>
        <p:spPr>
          <a:xfrm>
            <a:off x="1555161" y="2339295"/>
            <a:ext cx="18083293" cy="612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lnSpc>
                <a:spcPct val="100000"/>
              </a:lnSpc>
              <a:spcBef>
                <a:spcPts val="5900"/>
              </a:spcBef>
              <a:defRPr sz="3000">
                <a:solidFill>
                  <a:srgbClr val="53585F"/>
                </a:solidFill>
                <a:latin typeface="MontserratRoman-Regular"/>
                <a:ea typeface="MontserratRoman-Regular"/>
                <a:cs typeface="MontserratRoman-Regular"/>
                <a:sym typeface="MontserratRoman-Regular"/>
              </a:defRPr>
            </a:lvl1pPr>
          </a:lstStyle>
          <a:p>
            <a:r>
              <a:rPr dirty="0"/>
              <a:t>Both member-based organizations focused on the economic development of the community.</a:t>
            </a:r>
          </a:p>
        </p:txBody>
      </p:sp>
      <p:sp>
        <p:nvSpPr>
          <p:cNvPr id="481" name="CVB | DMO…"/>
          <p:cNvSpPr txBox="1"/>
          <p:nvPr/>
        </p:nvSpPr>
        <p:spPr>
          <a:xfrm>
            <a:off x="12983733" y="992029"/>
            <a:ext cx="9222021" cy="9607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pPr algn="l">
              <a:lnSpc>
                <a:spcPct val="100000"/>
              </a:lnSpc>
              <a:spcBef>
                <a:spcPts val="5900"/>
              </a:spcBef>
              <a:defRPr sz="3000">
                <a:solidFill>
                  <a:srgbClr val="53585F"/>
                </a:solidFill>
                <a:latin typeface="Montserrat"/>
                <a:ea typeface="Montserrat"/>
                <a:cs typeface="Montserrat"/>
                <a:sym typeface="Montserrat"/>
              </a:defRPr>
            </a:pPr>
            <a:r>
              <a:rPr u="sng" dirty="0"/>
              <a:t>CVB | DMO</a:t>
            </a:r>
          </a:p>
          <a:p>
            <a:pPr marL="602225" indent="-602225" algn="l">
              <a:lnSpc>
                <a:spcPct val="100000"/>
              </a:lnSpc>
              <a:spcBef>
                <a:spcPts val="5900"/>
              </a:spcBef>
              <a:buSzPct val="75000"/>
              <a:buChar char="•"/>
              <a:defRPr sz="3000">
                <a:solidFill>
                  <a:srgbClr val="53585F"/>
                </a:solidFill>
                <a:latin typeface="MontserratRoman-Regular"/>
                <a:ea typeface="MontserratRoman-Regular"/>
                <a:cs typeface="MontserratRoman-Regular"/>
                <a:sym typeface="MontserratRoman-Regular"/>
              </a:defRPr>
            </a:pPr>
            <a:r>
              <a:rPr dirty="0"/>
              <a:t>We focus is on economic vitality through </a:t>
            </a:r>
            <a:r>
              <a:rPr b="1" dirty="0">
                <a:latin typeface="MontserratRoman-Bold"/>
                <a:ea typeface="MontserratRoman-Bold"/>
                <a:cs typeface="MontserratRoman-Bold"/>
                <a:sym typeface="MontserratRoman-Bold"/>
              </a:rPr>
              <a:t>visitor generation.</a:t>
            </a:r>
          </a:p>
          <a:p>
            <a:pPr marL="602225" indent="-602225" algn="l">
              <a:lnSpc>
                <a:spcPct val="100000"/>
              </a:lnSpc>
              <a:spcBef>
                <a:spcPts val="5900"/>
              </a:spcBef>
              <a:buSzPct val="75000"/>
              <a:buChar char="•"/>
              <a:defRPr sz="3000">
                <a:solidFill>
                  <a:srgbClr val="53585F"/>
                </a:solidFill>
                <a:latin typeface="MontserratRoman-Regular"/>
                <a:ea typeface="MontserratRoman-Regular"/>
                <a:cs typeface="MontserratRoman-Regular"/>
                <a:sym typeface="MontserratRoman-Regular"/>
              </a:defRPr>
            </a:pPr>
            <a:r>
              <a:rPr dirty="0"/>
              <a:t>We focus on </a:t>
            </a:r>
            <a:r>
              <a:rPr b="1" dirty="0">
                <a:latin typeface="MontserratRoman-Bold"/>
                <a:ea typeface="MontserratRoman-Bold"/>
                <a:cs typeface="MontserratRoman-Bold"/>
                <a:sym typeface="MontserratRoman-Bold"/>
              </a:rPr>
              <a:t>marketing </a:t>
            </a:r>
            <a:r>
              <a:rPr dirty="0"/>
              <a:t>our community</a:t>
            </a:r>
          </a:p>
        </p:txBody>
      </p:sp>
      <p:sp>
        <p:nvSpPr>
          <p:cNvPr id="482" name="Both are conveners for each group to ensure vitality of the overall community."/>
          <p:cNvSpPr txBox="1"/>
          <p:nvPr/>
        </p:nvSpPr>
        <p:spPr>
          <a:xfrm>
            <a:off x="1555161" y="2969408"/>
            <a:ext cx="14940650" cy="612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lnSpc>
                <a:spcPct val="100000"/>
              </a:lnSpc>
              <a:spcBef>
                <a:spcPts val="5900"/>
              </a:spcBef>
              <a:defRPr sz="3000">
                <a:solidFill>
                  <a:srgbClr val="53585F"/>
                </a:solidFill>
                <a:latin typeface="MontserratRoman-Regular"/>
                <a:ea typeface="MontserratRoman-Regular"/>
                <a:cs typeface="MontserratRoman-Regular"/>
                <a:sym typeface="MontserratRoman-Regular"/>
              </a:defRPr>
            </a:lvl1pPr>
          </a:lstStyle>
          <a:p>
            <a:r>
              <a:rPr dirty="0"/>
              <a:t>Both are conveners for each group to ensure vitality of the overall community.</a:t>
            </a:r>
          </a:p>
        </p:txBody>
      </p:sp>
      <p:sp>
        <p:nvSpPr>
          <p:cNvPr id="483" name="In Maine, many Chambers do double work (Business &amp; Tourism)  The Difference is the Outreach…"/>
          <p:cNvSpPr txBox="1"/>
          <p:nvPr/>
        </p:nvSpPr>
        <p:spPr>
          <a:xfrm>
            <a:off x="667883" y="8296682"/>
            <a:ext cx="21464770" cy="3674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ctr" defTabSz="12700">
              <a:lnSpc>
                <a:spcPct val="100000"/>
              </a:lnSpc>
              <a:spcBef>
                <a:spcPts val="5900"/>
              </a:spcBef>
              <a:defRPr sz="7000">
                <a:solidFill>
                  <a:srgbClr val="53585F"/>
                </a:solidFill>
                <a:latin typeface="Angelina"/>
                <a:ea typeface="Angelina"/>
                <a:cs typeface="Angelina"/>
                <a:sym typeface="Angelina"/>
              </a:defRPr>
            </a:pPr>
            <a:r>
              <a:rPr dirty="0"/>
              <a:t>In Maine, many Chambers do double work (Business &amp; Tourism) </a:t>
            </a:r>
            <a:br>
              <a:rPr dirty="0"/>
            </a:br>
            <a:r>
              <a:rPr dirty="0"/>
              <a:t>The Difference is the Outreach…</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72121"/>
        </a:solidFill>
        <a:effectLst/>
      </p:bgPr>
    </p:bg>
    <p:spTree>
      <p:nvGrpSpPr>
        <p:cNvPr id="1" name=""/>
        <p:cNvGrpSpPr/>
        <p:nvPr/>
      </p:nvGrpSpPr>
      <p:grpSpPr>
        <a:xfrm>
          <a:off x="0" y="0"/>
          <a:ext cx="0" cy="0"/>
          <a:chOff x="0" y="0"/>
          <a:chExt cx="0" cy="0"/>
        </a:xfrm>
      </p:grpSpPr>
      <p:sp>
        <p:nvSpPr>
          <p:cNvPr id="485" name="Rectangle"/>
          <p:cNvSpPr/>
          <p:nvPr/>
        </p:nvSpPr>
        <p:spPr>
          <a:xfrm>
            <a:off x="18926801" y="15011913"/>
            <a:ext cx="10347157" cy="9644674"/>
          </a:xfrm>
          <a:prstGeom prst="rect">
            <a:avLst/>
          </a:prstGeom>
          <a:gradFill>
            <a:gsLst>
              <a:gs pos="0">
                <a:srgbClr val="FBFBFB"/>
              </a:gs>
              <a:gs pos="100000">
                <a:srgbClr val="BEBEBE"/>
              </a:gs>
            </a:gsLst>
            <a:lin ang="5400000"/>
          </a:gradFill>
          <a:ln w="12700">
            <a:miter lim="400000"/>
          </a:ln>
          <a:effectLst>
            <a:outerShdw blurRad="50800" dist="25400" dir="5400000" rotWithShape="0">
              <a:srgbClr val="000000">
                <a:alpha val="50000"/>
              </a:srgbClr>
            </a:outerShdw>
          </a:effectLst>
        </p:spPr>
        <p:txBody>
          <a:bodyPr lIns="71437" tIns="71437" rIns="71437" bIns="71437" anchor="ctr"/>
          <a:lstStyle/>
          <a:p>
            <a:pPr algn="ctr" defTabSz="589359">
              <a:lnSpc>
                <a:spcPct val="100000"/>
              </a:lnSpc>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6" name="WE DO WHAT MOST PEOPLE THINK…JUST HAPPENS!"/>
          <p:cNvSpPr txBox="1"/>
          <p:nvPr/>
        </p:nvSpPr>
        <p:spPr>
          <a:xfrm>
            <a:off x="-65038" y="5246366"/>
            <a:ext cx="24514075" cy="3223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ctr">
              <a:defRPr>
                <a:solidFill>
                  <a:srgbClr val="FFFFFF"/>
                </a:solidFill>
                <a:latin typeface="DINEngschrift"/>
                <a:ea typeface="DINEngschrift"/>
                <a:cs typeface="DINEngschrift"/>
                <a:sym typeface="DINEngschrift"/>
              </a:defRPr>
            </a:pPr>
            <a:endParaRPr sz="6500"/>
          </a:p>
          <a:p>
            <a:pPr algn="ctr">
              <a:lnSpc>
                <a:spcPts val="7900"/>
              </a:lnSpc>
              <a:defRPr sz="8300">
                <a:solidFill>
                  <a:srgbClr val="FFFFFF"/>
                </a:solidFill>
                <a:latin typeface="DINEngschrift"/>
                <a:ea typeface="DINEngschrift"/>
                <a:cs typeface="DINEngschrift"/>
                <a:sym typeface="DINEngschrift"/>
              </a:defRPr>
            </a:pPr>
            <a:r>
              <a:rPr sz="6500"/>
              <a:t>WE DO WHAT MOST PEOPLE THINK…JUST HAPPENS!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Pine Point Canoe at Sunset-small.jpg" descr="Pine Point Canoe at Sunset-small.jpg"/>
          <p:cNvPicPr>
            <a:picLocks noChangeAspect="1"/>
          </p:cNvPicPr>
          <p:nvPr/>
        </p:nvPicPr>
        <p:blipFill>
          <a:blip r:embed="rId2"/>
          <a:srcRect t="7218" b="7218"/>
          <a:stretch>
            <a:fillRect/>
          </a:stretch>
        </p:blipFill>
        <p:spPr>
          <a:xfrm>
            <a:off x="0" y="-602854"/>
            <a:ext cx="11129124" cy="14318668"/>
          </a:xfrm>
          <a:prstGeom prst="rect">
            <a:avLst/>
          </a:prstGeom>
          <a:ln w="12700">
            <a:miter lim="400000"/>
          </a:ln>
        </p:spPr>
      </p:pic>
      <p:sp>
        <p:nvSpPr>
          <p:cNvPr id="489" name="Leisure Visitors…"/>
          <p:cNvSpPr txBox="1">
            <a:spLocks noGrp="1"/>
          </p:cNvSpPr>
          <p:nvPr>
            <p:ph type="body" sz="half" idx="4294967295"/>
          </p:nvPr>
        </p:nvSpPr>
        <p:spPr>
          <a:xfrm>
            <a:off x="11905739" y="832931"/>
            <a:ext cx="8579895" cy="10436522"/>
          </a:xfrm>
          <a:prstGeom prst="rect">
            <a:avLst/>
          </a:prstGeom>
        </p:spPr>
        <p:txBody>
          <a:bodyPr lIns="38100" tIns="38100" rIns="38100" bIns="38100" anchor="ctr">
            <a:noAutofit/>
          </a:bodyPr>
          <a:lstStyle/>
          <a:p>
            <a:pPr defTabSz="821531">
              <a:lnSpc>
                <a:spcPct val="100000"/>
              </a:lnSpc>
              <a:spcBef>
                <a:spcPts val="1000"/>
              </a:spcBef>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Leisure Visitors </a:t>
            </a:r>
          </a:p>
          <a:p>
            <a:pPr defTabSz="821531">
              <a:lnSpc>
                <a:spcPct val="100000"/>
              </a:lnSpc>
              <a:spcBef>
                <a:spcPts val="1000"/>
              </a:spcBef>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Meetings &amp; Conferences </a:t>
            </a:r>
          </a:p>
          <a:p>
            <a:pPr defTabSz="821531">
              <a:lnSpc>
                <a:spcPct val="100000"/>
              </a:lnSpc>
              <a:spcBef>
                <a:spcPts val="1000"/>
              </a:spcBef>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Sporting Events</a:t>
            </a:r>
          </a:p>
          <a:p>
            <a:pPr defTabSz="821531">
              <a:lnSpc>
                <a:spcPct val="100000"/>
              </a:lnSpc>
              <a:spcBef>
                <a:spcPts val="1000"/>
              </a:spcBef>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International Visitors </a:t>
            </a:r>
          </a:p>
          <a:p>
            <a:pPr defTabSz="821531">
              <a:lnSpc>
                <a:spcPct val="100000"/>
              </a:lnSpc>
              <a:spcBef>
                <a:spcPts val="1000"/>
              </a:spcBef>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Motorcoaches </a:t>
            </a:r>
          </a:p>
          <a:p>
            <a:pPr defTabSz="821531">
              <a:lnSpc>
                <a:spcPct val="100000"/>
              </a:lnSpc>
              <a:spcBef>
                <a:spcPts val="1000"/>
              </a:spcBef>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Destination Weddings </a:t>
            </a:r>
          </a:p>
          <a:p>
            <a:pPr defTabSz="821531">
              <a:lnSpc>
                <a:spcPct val="100000"/>
              </a:lnSpc>
              <a:spcBef>
                <a:spcPts val="1000"/>
              </a:spcBef>
              <a:defRPr sz="3000">
                <a:solidFill>
                  <a:srgbClr val="53585F"/>
                </a:solidFill>
                <a:uFillTx/>
                <a:latin typeface="MontserratRoman-Regular"/>
                <a:ea typeface="MontserratRoman-Regular"/>
                <a:cs typeface="MontserratRoman-Regular"/>
                <a:sym typeface="MontserratRoman-Regular"/>
              </a:defRPr>
            </a:pPr>
            <a:r>
              <a:rPr dirty="0">
                <a:latin typeface="Avenir Next Regular"/>
              </a:rPr>
              <a:t>Media </a:t>
            </a:r>
          </a:p>
          <a:p>
            <a:pPr defTabSz="821531">
              <a:lnSpc>
                <a:spcPct val="100000"/>
              </a:lnSpc>
              <a:spcBef>
                <a:spcPts val="1000"/>
              </a:spcBef>
              <a:defRPr sz="3000">
                <a:solidFill>
                  <a:srgbClr val="3A4E6E"/>
                </a:solidFill>
                <a:uFillTx/>
                <a:latin typeface="+mn-lt"/>
                <a:ea typeface="+mn-ea"/>
                <a:cs typeface="+mn-cs"/>
                <a:sym typeface="Futura"/>
              </a:defRPr>
            </a:pPr>
            <a:r>
              <a:rPr dirty="0">
                <a:solidFill>
                  <a:srgbClr val="53585F"/>
                </a:solidFill>
                <a:latin typeface="Avenir Next Regular"/>
                <a:ea typeface="MontserratRoman-Regular"/>
                <a:cs typeface="MontserratRoman-Regular"/>
                <a:sym typeface="MontserratRoman-Regular"/>
              </a:rPr>
              <a:t>Assist w/ Cruise Ships</a:t>
            </a:r>
          </a:p>
          <a:p>
            <a:pPr defTabSz="821531">
              <a:lnSpc>
                <a:spcPct val="100000"/>
              </a:lnSpc>
              <a:spcBef>
                <a:spcPts val="1000"/>
              </a:spcBef>
              <a:defRPr sz="3000">
                <a:solidFill>
                  <a:srgbClr val="3A4E6E"/>
                </a:solidFill>
                <a:uFillTx/>
                <a:latin typeface="+mn-lt"/>
                <a:ea typeface="+mn-ea"/>
                <a:cs typeface="+mn-cs"/>
                <a:sym typeface="Futura"/>
              </a:defRPr>
            </a:pPr>
            <a:r>
              <a:rPr dirty="0"/>
              <a:t> </a:t>
            </a:r>
          </a:p>
          <a:p>
            <a:pPr algn="r" defTabSz="821531">
              <a:lnSpc>
                <a:spcPct val="100000"/>
              </a:lnSpc>
              <a:spcBef>
                <a:spcPts val="0"/>
              </a:spcBef>
              <a:defRPr sz="2400">
                <a:solidFill>
                  <a:srgbClr val="3A4E6E"/>
                </a:solidFill>
                <a:uFillTx/>
                <a:latin typeface="+mn-lt"/>
                <a:ea typeface="+mn-ea"/>
                <a:cs typeface="+mn-cs"/>
                <a:sym typeface="Futura"/>
              </a:defRPr>
            </a:pPr>
            <a:r>
              <a:rPr dirty="0"/>
              <a:t> </a:t>
            </a:r>
          </a:p>
        </p:txBody>
      </p:sp>
      <p:sp>
        <p:nvSpPr>
          <p:cNvPr id="490" name="BUT IT DOESN’T JUST HAPPEN…"/>
          <p:cNvSpPr txBox="1"/>
          <p:nvPr/>
        </p:nvSpPr>
        <p:spPr>
          <a:xfrm>
            <a:off x="11700466" y="957138"/>
            <a:ext cx="12384668" cy="1330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ts val="10900"/>
              </a:lnSpc>
              <a:defRPr sz="9000">
                <a:solidFill>
                  <a:srgbClr val="53585F"/>
                </a:solidFill>
                <a:latin typeface="DINEngschrift"/>
                <a:ea typeface="DINEngschrift"/>
                <a:cs typeface="DINEngschrift"/>
                <a:sym typeface="DINEngschrift"/>
              </a:defRPr>
            </a:lvl1pPr>
          </a:lstStyle>
          <a:p>
            <a:r>
              <a:rPr dirty="0"/>
              <a:t>BUT IT DOESN’T JUST HAPPEN…</a:t>
            </a:r>
          </a:p>
        </p:txBody>
      </p:sp>
      <p:sp>
        <p:nvSpPr>
          <p:cNvPr id="491" name="All done through marketing efforts that tell our story and entices people to visit."/>
          <p:cNvSpPr txBox="1"/>
          <p:nvPr/>
        </p:nvSpPr>
        <p:spPr>
          <a:xfrm>
            <a:off x="11700466" y="8970748"/>
            <a:ext cx="11674285" cy="22987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ctr" defTabSz="12700">
              <a:lnSpc>
                <a:spcPct val="100000"/>
              </a:lnSpc>
              <a:spcBef>
                <a:spcPts val="5900"/>
              </a:spcBef>
              <a:defRPr sz="7000">
                <a:solidFill>
                  <a:srgbClr val="53585F"/>
                </a:solidFill>
                <a:latin typeface="Angelina"/>
                <a:ea typeface="Angelina"/>
                <a:cs typeface="Angelina"/>
                <a:sym typeface="Angelina"/>
              </a:defRPr>
            </a:lvl1pPr>
          </a:lstStyle>
          <a:p>
            <a:r>
              <a:rPr dirty="0">
                <a:latin typeface="DINEngschrift" pitchFamily="2" charset="0"/>
              </a:rPr>
              <a:t>All done through marketing efforts that tell our story and entices people to visit.  </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3A4E6E"/>
      </a:dk1>
      <a:lt1>
        <a:srgbClr val="F4F3F5"/>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Futura"/>
        <a:ea typeface="Futura"/>
        <a:cs typeface="Futura"/>
      </a:majorFont>
      <a:minorFont>
        <a:latin typeface="Futura"/>
        <a:ea typeface="Futura"/>
        <a:cs typeface="Futu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589359"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r" defTabSz="821531" rtl="0" fontAlgn="auto" latinLnBrk="0" hangingPunct="0">
          <a:lnSpc>
            <a:spcPts val="2300"/>
          </a:lnSpc>
          <a:spcBef>
            <a:spcPts val="0"/>
          </a:spcBef>
          <a:spcAft>
            <a:spcPts val="0"/>
          </a:spcAft>
          <a:buClrTx/>
          <a:buSzTx/>
          <a:buFontTx/>
          <a:buNone/>
          <a:tabLst/>
          <a:defRPr kumimoji="0" sz="1800" b="0" i="0" u="none" strike="noStrike" cap="none" spc="0" normalizeH="0" baseline="0">
            <a:ln>
              <a:noFill/>
            </a:ln>
            <a:solidFill>
              <a:srgbClr val="3A4E6E"/>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Futura"/>
        <a:ea typeface="Futura"/>
        <a:cs typeface="Futura"/>
      </a:majorFont>
      <a:minorFont>
        <a:latin typeface="Futura"/>
        <a:ea typeface="Futura"/>
        <a:cs typeface="Futu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589359"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r" defTabSz="821531" rtl="0" fontAlgn="auto" latinLnBrk="0" hangingPunct="0">
          <a:lnSpc>
            <a:spcPts val="2300"/>
          </a:lnSpc>
          <a:spcBef>
            <a:spcPts val="0"/>
          </a:spcBef>
          <a:spcAft>
            <a:spcPts val="0"/>
          </a:spcAft>
          <a:buClrTx/>
          <a:buSzTx/>
          <a:buFontTx/>
          <a:buNone/>
          <a:tabLst/>
          <a:defRPr kumimoji="0" sz="1800" b="0" i="0" u="none" strike="noStrike" cap="none" spc="0" normalizeH="0" baseline="0">
            <a:ln>
              <a:noFill/>
            </a:ln>
            <a:solidFill>
              <a:srgbClr val="3A4E6E"/>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1182</TotalTime>
  <Words>1171</Words>
  <Application>Microsoft Office PowerPoint</Application>
  <PresentationFormat>Custom</PresentationFormat>
  <Paragraphs>180</Paragraphs>
  <Slides>26</Slides>
  <Notes>0</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26</vt:i4>
      </vt:variant>
    </vt:vector>
  </HeadingPairs>
  <TitlesOfParts>
    <vt:vector size="43" baseType="lpstr">
      <vt:lpstr>Angelina</vt:lpstr>
      <vt:lpstr>Arial</vt:lpstr>
      <vt:lpstr>Avenir Next Demi Bold</vt:lpstr>
      <vt:lpstr>Avenir Next Regular</vt:lpstr>
      <vt:lpstr>Calibri</vt:lpstr>
      <vt:lpstr>Calibri Light</vt:lpstr>
      <vt:lpstr>DINEngschrift</vt:lpstr>
      <vt:lpstr>Gill Sans</vt:lpstr>
      <vt:lpstr>Helvetica Light</vt:lpstr>
      <vt:lpstr>Helvetica Neue</vt:lpstr>
      <vt:lpstr>Lato Light</vt:lpstr>
      <vt:lpstr>Lucida Grande</vt:lpstr>
      <vt:lpstr>Montserrat Hairline</vt:lpstr>
      <vt:lpstr>MontserratRoman-Bold</vt:lpstr>
      <vt:lpstr>Oswald </vt:lpstr>
      <vt:lpstr>Oswald Medium</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Linsey MacDougall</dc:creator>
  <cp:lastModifiedBy>Abby Traver</cp:lastModifiedBy>
  <cp:revision>35</cp:revision>
  <dcterms:modified xsi:type="dcterms:W3CDTF">2025-01-31T16:35:17Z</dcterms:modified>
</cp:coreProperties>
</file>