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handoutMasterIdLst>
    <p:handoutMasterId r:id="rId13"/>
  </p:handoutMasterIdLst>
  <p:sldIdLst>
    <p:sldId id="256" r:id="rId5"/>
    <p:sldId id="257" r:id="rId6"/>
    <p:sldId id="258" r:id="rId7"/>
    <p:sldId id="267" r:id="rId8"/>
    <p:sldId id="259" r:id="rId9"/>
    <p:sldId id="266" r:id="rId10"/>
    <p:sldId id="27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F5F9F9"/>
    <a:srgbClr val="685135"/>
    <a:srgbClr val="BDA07D"/>
    <a:srgbClr val="627272"/>
    <a:srgbClr val="93A5A8"/>
    <a:srgbClr val="3E70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5226" autoAdjust="0"/>
  </p:normalViewPr>
  <p:slideViewPr>
    <p:cSldViewPr snapToGrid="0">
      <p:cViewPr varScale="1">
        <p:scale>
          <a:sx n="78" d="100"/>
          <a:sy n="78" d="100"/>
        </p:scale>
        <p:origin x="108" y="40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AF03AE-1CC2-475F-B909-50970E9699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63C45E-73BA-4C86-A24F-A5006B4E7BA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37A4CE-17BB-4BB2-AC7B-97495293E2AC}" type="datetimeFigureOut">
              <a:rPr lang="en-US" smtClean="0"/>
              <a:t>4/16/2024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1DB874-DF6A-4AFA-8055-4AD7EE4CE3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77078F-04CB-4625-B536-5BCAA2EC6CA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0EF92D-82DD-4142-BCE8-036B91487D2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70708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86C8F5-2FDA-4718-81AA-24F4816BBD56}" type="datetimeFigureOut">
              <a:rPr lang="en-US" smtClean="0"/>
              <a:t>4/16/2024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8EC616-C518-4358-9496-6C33B2F5FA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3220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544ACCFF-64A9-40AA-93F9-86E3CE0161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69" y="2683895"/>
            <a:ext cx="5278514" cy="2862225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0000"/>
              </a:lnSpc>
              <a:defRPr sz="5000" cap="all" spc="2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D785D0F-160C-4A31-93B3-F251B073075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85636" y="5568698"/>
            <a:ext cx="5278514" cy="618142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1CCC134-2698-41E9-A225-76300EF59E5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143875" y="947737"/>
            <a:ext cx="4048124" cy="49625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212780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Launch">
    <p:bg>
      <p:bgPr>
        <a:solidFill>
          <a:schemeClr val="bg1">
            <a:alpha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8101351-79F8-4AD7-A22B-E7AFB1C69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09A49BC-8099-40DE-8210-5A1CBAA423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7872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B7BBE6-4278-4E33-9044-72A2E0C0E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8564" y="1585733"/>
            <a:ext cx="2065188" cy="3995918"/>
          </a:xfrm>
          <a:prstGeom prst="rect">
            <a:avLst/>
          </a:prstGeom>
          <a:solidFill>
            <a:srgbClr val="3E7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00E549E-0E7C-4599-B51C-97AA7E525C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832832" y="1585733"/>
            <a:ext cx="2065188" cy="3995918"/>
          </a:xfrm>
          <a:prstGeom prst="rect">
            <a:avLst/>
          </a:prstGeom>
          <a:solidFill>
            <a:srgbClr val="93A5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F7C507F-AD4D-47B6-88C3-C1D0154FB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063405" y="1585733"/>
            <a:ext cx="2065188" cy="3995918"/>
          </a:xfrm>
          <a:prstGeom prst="rect">
            <a:avLst/>
          </a:prstGeom>
          <a:solidFill>
            <a:srgbClr val="6272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A0266B1-BBD1-44C0-8D4C-4E651D320B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293980" y="1585733"/>
            <a:ext cx="2065188" cy="3995918"/>
          </a:xfrm>
          <a:prstGeom prst="rect">
            <a:avLst/>
          </a:prstGeom>
          <a:solidFill>
            <a:srgbClr val="BDA0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71BB1CE-E3FA-4E7F-A54B-3FB675098A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511052" y="1585733"/>
            <a:ext cx="2065188" cy="3995918"/>
          </a:xfrm>
          <a:prstGeom prst="rect">
            <a:avLst/>
          </a:prstGeom>
          <a:solidFill>
            <a:srgbClr val="6851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5D11F63-A3DB-4EB1-9148-6E8C6678D14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7843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normalizeH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96E63495-7407-4360-95F6-82D0C68813B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7843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3A879552-0B9C-48EC-8D07-A24DB252D63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52111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8337BD60-5C54-4FEC-A9D6-5C29EB94799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952111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25F7073D-87C3-473A-9A04-748C3F6826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182684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5CB2BF3B-6E9D-4A28-A938-C9CC9E49648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82684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4E179CD-2F9C-44FA-813E-253ACC4A978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413259" y="2443870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34D58360-D7DD-4F33-A29E-5F4835C2DC57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7413259" y="3276772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8" name="Text Placeholder 22">
            <a:extLst>
              <a:ext uri="{FF2B5EF4-FFF2-40B4-BE49-F238E27FC236}">
                <a16:creationId xmlns:a16="http://schemas.microsoft.com/office/drawing/2014/main" id="{AA5A81E7-83B9-4A30-9A57-98FFF27160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30331" y="2434147"/>
            <a:ext cx="1826631" cy="7762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9" name="Text Placeholder 22">
            <a:extLst>
              <a:ext uri="{FF2B5EF4-FFF2-40B4-BE49-F238E27FC236}">
                <a16:creationId xmlns:a16="http://schemas.microsoft.com/office/drawing/2014/main" id="{C45C6D3E-88B9-42D5-9A94-6D2B9CA3CDD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630331" y="3267049"/>
            <a:ext cx="1826631" cy="15276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43D60E-3024-42AA-9CF9-A44192AE74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2FBC6-68D1-4570-A549-C4A925FB8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E1DC1F-6117-4AB4-9BF1-878D4F820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45377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8B9A4D3-8D91-4865-B422-5F60885A7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>
            <a:off x="1592874" y="3684898"/>
            <a:ext cx="9006253" cy="0"/>
          </a:xfrm>
          <a:prstGeom prst="line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0ECDAF5-DEB9-4A0C-9165-6ED23184A3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8928"/>
            <a:ext cx="10515600" cy="565435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5FEA1AD-EC70-422F-BADD-FCA14BF9D4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28750" y="3520775"/>
            <a:ext cx="328246" cy="32824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C84996E-63EA-4C88-816A-3AE158BB5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680314" y="3520775"/>
            <a:ext cx="328246" cy="3282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A09893-F9A1-4FA2-A462-C1C443EC3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931878" y="3520775"/>
            <a:ext cx="328246" cy="328246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9FBC17-744B-4367-90B4-20C9CDBD1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83442" y="3520775"/>
            <a:ext cx="328246" cy="328246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FD6CCE-53EA-424C-A29B-35A77F782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0435004" y="3520775"/>
            <a:ext cx="328246" cy="32824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1ADC218-9303-4431-8BD2-4D5F9C19A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592873" y="2964383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724929-97F8-4988-BD69-D86CAA6950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096001" y="2964383"/>
            <a:ext cx="0" cy="415716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80FEF08-1FB7-46B4-AB6B-D672A96A71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10599127" y="2964383"/>
            <a:ext cx="0" cy="415716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8BA510CE-108D-434A-9BE7-BE671217523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5172" y="1627860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tx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00414708-82D0-44BF-8CBD-2D165A38561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5172" y="2135346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272F07D4-1C66-4FA2-8361-FC6267F177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70216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5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432C0CF3-19F3-4C10-9EEC-BA5E5F3FD2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70216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1" name="Text Placeholder 22">
            <a:extLst>
              <a:ext uri="{FF2B5EF4-FFF2-40B4-BE49-F238E27FC236}">
                <a16:creationId xmlns:a16="http://schemas.microsoft.com/office/drawing/2014/main" id="{4A3A0AFC-7EB9-4059-8C59-C42379BA92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473340" y="1637385"/>
            <a:ext cx="2251564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6">
                    <a:lumMod val="50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2" name="Text Placeholder 22">
            <a:extLst>
              <a:ext uri="{FF2B5EF4-FFF2-40B4-BE49-F238E27FC236}">
                <a16:creationId xmlns:a16="http://schemas.microsoft.com/office/drawing/2014/main" id="{417F27A8-21AF-48E6-8A67-65C9920A307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473340" y="2144871"/>
            <a:ext cx="2251564" cy="8124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3" name="Text Placeholder 22">
            <a:extLst>
              <a:ext uri="{FF2B5EF4-FFF2-40B4-BE49-F238E27FC236}">
                <a16:creationId xmlns:a16="http://schemas.microsoft.com/office/drawing/2014/main" id="{F26C8D2A-15B8-4AB1-83F7-74DB0A35CC7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716736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2"/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4" name="Text Placeholder 22">
            <a:extLst>
              <a:ext uri="{FF2B5EF4-FFF2-40B4-BE49-F238E27FC236}">
                <a16:creationId xmlns:a16="http://schemas.microsoft.com/office/drawing/2014/main" id="{07311D06-DEA1-4811-AC58-E3B935DC5A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716736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5" name="Text Placeholder 22">
            <a:extLst>
              <a:ext uri="{FF2B5EF4-FFF2-40B4-BE49-F238E27FC236}">
                <a16:creationId xmlns:a16="http://schemas.microsoft.com/office/drawing/2014/main" id="{23AC1CF6-E394-4A35-A634-F187E005A4F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221784" y="4400252"/>
            <a:ext cx="2251562" cy="498496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baseline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9F72BEB0-9B11-4205-B9FC-10E5201C813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221784" y="4917263"/>
            <a:ext cx="2251562" cy="795563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14000"/>
              </a:lnSpc>
              <a:spcBef>
                <a:spcPts val="0"/>
              </a:spcBef>
              <a:buNone/>
              <a:defRPr sz="1400" spc="50"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Add text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E574CD7-C8A6-4F56-81B4-F72FB22E04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84471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50FC7994-2504-4FF9-81F5-24405FEF0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47565" y="3977431"/>
            <a:ext cx="0" cy="41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C4F63B8-F105-4AC4-889E-C12790C8E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3AAE30-8A46-485A-BD2B-6ADB1856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159F9D-CDA1-4B51-B521-C243219B8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837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648F598-64F2-429E-B3E0-FC31DC90A0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9956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7B9DAAC-E781-43E6-913C-893B8D6754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1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1C78864A-44CD-4C12-B023-C16330014B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77759" y="2063838"/>
            <a:ext cx="4626764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6D9CE0F4-78C6-4BD6-9C58-FDFC16FF09A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7551" y="2486203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B499BD94-B24B-4B23-9B87-81DF413EA41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51708" y="2063837"/>
            <a:ext cx="4626763" cy="42236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6BC5A941-8EB4-4D4B-9671-6B8FA6447AB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352188" y="2486202"/>
            <a:ext cx="4626293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4E3392-5868-4F6C-BFCC-ECCB66A3B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975EE-261C-47D3-A9E5-7401C706A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7BB3A-38A2-4A8E-88C2-55FAE758D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9179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umn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B3E9C-104B-4460-A48D-0C2C5329B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40431"/>
            <a:ext cx="10515600" cy="726137"/>
          </a:xfrm>
          <a:prstGeom prst="rect">
            <a:avLst/>
          </a:prstGeom>
        </p:spPr>
        <p:txBody>
          <a:bodyPr anchor="ctr"/>
          <a:lstStyle>
            <a:lvl1pPr algn="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16DDC2F-7D33-44CF-9D9F-B342720BBC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530240"/>
            <a:ext cx="12192000" cy="889369"/>
          </a:xfrm>
          <a:prstGeom prst="rect">
            <a:avLst/>
          </a:prstGeom>
          <a:solidFill>
            <a:schemeClr val="accent6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9A8189FC-92D4-447F-BE75-86F13BA33B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314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4FDAEC9F-05AF-4D5D-AD2C-537FF767ED6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8293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2492CECA-D20C-47AF-A75A-44DFDE74D82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29790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EEF915A4-555A-4718-876D-625A85FAB0C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29582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7458D237-AB82-4392-B182-AAF3694FDB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175874" y="2063838"/>
            <a:ext cx="3515704" cy="42236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 b="0" i="0" spc="200" baseline="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/>
              <a:t>Click to add subtitle here </a:t>
            </a:r>
          </a:p>
        </p:txBody>
      </p:sp>
      <p:sp>
        <p:nvSpPr>
          <p:cNvPr id="27" name="Text Placeholder 17">
            <a:extLst>
              <a:ext uri="{FF2B5EF4-FFF2-40B4-BE49-F238E27FC236}">
                <a16:creationId xmlns:a16="http://schemas.microsoft.com/office/drawing/2014/main" id="{AAA9CCE2-427A-46C0-A79B-0D01E8888E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175666" y="2523933"/>
            <a:ext cx="3515346" cy="332572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Font typeface="Segoe UI Light" panose="020B0502040204020203" pitchFamily="34" charset="0"/>
              <a:buNone/>
              <a:defRPr sz="1400" spc="50" baseline="0"/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5A30FE-146C-418D-B68F-9EBB829D0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BCBBE8-05C6-4946-80F5-DE319A6FC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839E0-080F-4A5D-99FB-FD1917E7F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888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C65D0-3E91-45C0-BC6C-CC7BFE58B0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3429000"/>
            <a:ext cx="3097320" cy="978408"/>
          </a:xfrm>
          <a:prstGeom prst="rect">
            <a:avLst/>
          </a:prstGeom>
        </p:spPr>
        <p:txBody>
          <a:bodyPr anchor="ctr"/>
          <a:lstStyle>
            <a:lvl1pPr algn="l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9651A5D-2C86-4900-A248-8559E39BDAC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205105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D5F84479-AB5A-4587-BAAF-A05E52224B4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35700" y="285466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3D8D3253-3A08-4F2F-B6B3-607BBC6B33D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5788241"/>
            <a:ext cx="12192000" cy="10697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2B75CEA-DDFB-4C62-B83F-6A0B86FA7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425E30-50C5-42DD-911D-36C0E732E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88C855-986C-4539-81CE-5421C8EB7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7239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18F63EB3-EB79-4150-A7A5-F675662724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73237" y="1096375"/>
            <a:ext cx="4045527" cy="159079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289D0B50-E879-41B9-9B1B-EBB40605D1B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951274"/>
            <a:ext cx="2743201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EB4D3EE7-1F3B-4AAB-A04D-3162C35A1A9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107354" y="2910720"/>
            <a:ext cx="4011410" cy="2061261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b="0" i="0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2A57A12F-74B8-4CBC-816C-F2AC890D1B9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9448800" y="951274"/>
            <a:ext cx="2743200" cy="474756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19A048-F803-428B-9A66-6DE56F4DE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42CDA7-93A6-45DB-9062-E70E51ACB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08F63-561A-455E-8ED8-20CCE58E7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93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4C813-EE84-4C00-BDF7-2FD444FA42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01580" y="942423"/>
            <a:ext cx="4694420" cy="1124392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41FB44AB-9520-4C96-A83D-2FABD15CBE7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0587" y="2329867"/>
            <a:ext cx="4058872" cy="3156533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200000"/>
              </a:lnSpc>
              <a:spcBef>
                <a:spcPts val="0"/>
              </a:spcBef>
              <a:buFont typeface="Segoe UI Light" panose="020B0502040204020203" pitchFamily="34" charset="0"/>
              <a:buNone/>
              <a:defRPr sz="2000" cap="none" spc="50" baseline="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B1A04-4BA1-4FCF-B19E-6A05291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DD33EA-800C-403C-867B-B4178A7C3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285C91D-2914-4BB9-A857-7DFA168C761F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183361" y="0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896BB5-7888-43CA-A76C-BF7DE06DF2B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183361" y="3599895"/>
            <a:ext cx="3598052" cy="32581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C8D158-80CE-4259-AE40-6EC8A072E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90225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EC8E4-E66E-43DD-B7F9-77510035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7600" y="2921000"/>
            <a:ext cx="4749800" cy="527050"/>
          </a:xfrm>
          <a:prstGeom prst="rect">
            <a:avLst/>
          </a:prstGeom>
        </p:spPr>
        <p:txBody>
          <a:bodyPr anchor="b"/>
          <a:lstStyle>
            <a:lvl1pPr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DA549A2-F99E-46CF-BFF2-0F2D5834E10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492125"/>
            <a:ext cx="4114800" cy="53721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Text Placeholder 11">
            <a:extLst>
              <a:ext uri="{FF2B5EF4-FFF2-40B4-BE49-F238E27FC236}">
                <a16:creationId xmlns:a16="http://schemas.microsoft.com/office/drawing/2014/main" id="{8E76B184-0041-41D4-948C-64DE4AB097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97600" y="3429000"/>
            <a:ext cx="4749800" cy="2129971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ct val="150000"/>
              </a:lnSpc>
              <a:spcBef>
                <a:spcPts val="0"/>
              </a:spcBef>
              <a:buNone/>
              <a:defRPr sz="1400" cap="none" spc="50" baseline="0"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B09CA-52A5-4AB5-AF1F-8A2194181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5B9A3-008F-4631-AAAD-66E8363F3C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547ADF-979E-4B05-BD10-4C2F27964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3618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imary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38C8EB8A-A968-4E47-AE69-9A01E7717EB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98402" y="598401"/>
            <a:ext cx="9645056" cy="566119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A198BF-0DCC-40E9-B9E5-892F3CCF5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9978" y="3443968"/>
            <a:ext cx="6022021" cy="882499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tIns="457200" anchor="ctr" anchorCtr="0"/>
          <a:lstStyle>
            <a:lvl1pPr>
              <a:defRPr sz="3200" cap="all" spc="2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11">
            <a:extLst>
              <a:ext uri="{FF2B5EF4-FFF2-40B4-BE49-F238E27FC236}">
                <a16:creationId xmlns:a16="http://schemas.microsoft.com/office/drawing/2014/main" id="{FAD04F8B-0B18-4B5F-B3A8-8EEDC439F5F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69979" y="4326467"/>
            <a:ext cx="6022021" cy="830414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371600" bIns="365760" anchor="ctr"/>
          <a:lstStyle>
            <a:lvl1pPr marL="0" indent="0" algn="l">
              <a:buNone/>
              <a:defRPr sz="2000" i="0" cap="none" spc="2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9307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rterly Performan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EE33C-7BB8-4644-AC43-EAFCF071A5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9663" y="498928"/>
            <a:ext cx="9972675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6A6D30-3C9B-4105-8529-1FC3C4799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6CE03B-D3BE-49C6-B2A4-0E17803F1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EB961D-2B84-4E52-A71A-1C55CFFD8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71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eas of Grow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AAA794-F088-4753-95A0-021064EE61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94166"/>
            <a:ext cx="10515600" cy="567873"/>
          </a:xfrm>
          <a:prstGeom prst="rect">
            <a:avLst/>
          </a:prstGeom>
        </p:spPr>
        <p:txBody>
          <a:bodyPr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C3E83D-2F76-4F03-9EF6-81DED40653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D99F77-FE1A-4CD5-8B1C-50D8981A1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4CA1C4-7C3D-4FAE-B5FC-D235F6D9E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94882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8E96375-73CE-4ED7-90B6-293AB27ED0A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pc="400" baseline="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E8AED7C-EFC3-4427-AD37-E7AA4AF0CF8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" y="1181910"/>
            <a:ext cx="12192000" cy="3352227"/>
          </a:xfrm>
          <a:custGeom>
            <a:avLst/>
            <a:gdLst>
              <a:gd name="connsiteX0" fmla="*/ 11721830 w 12192000"/>
              <a:gd name="connsiteY0" fmla="*/ 0 h 3352227"/>
              <a:gd name="connsiteX1" fmla="*/ 12192000 w 12192000"/>
              <a:gd name="connsiteY1" fmla="*/ 0 h 3352227"/>
              <a:gd name="connsiteX2" fmla="*/ 12192000 w 12192000"/>
              <a:gd name="connsiteY2" fmla="*/ 3352227 h 3352227"/>
              <a:gd name="connsiteX3" fmla="*/ 11721830 w 12192000"/>
              <a:gd name="connsiteY3" fmla="*/ 3352227 h 3352227"/>
              <a:gd name="connsiteX4" fmla="*/ 0 w 12192000"/>
              <a:gd name="connsiteY4" fmla="*/ 0 h 3352227"/>
              <a:gd name="connsiteX5" fmla="*/ 5525311 w 12192000"/>
              <a:gd name="connsiteY5" fmla="*/ 0 h 3352227"/>
              <a:gd name="connsiteX6" fmla="*/ 5525311 w 12192000"/>
              <a:gd name="connsiteY6" fmla="*/ 3352227 h 3352227"/>
              <a:gd name="connsiteX7" fmla="*/ 0 w 12192000"/>
              <a:gd name="connsiteY7" fmla="*/ 3352227 h 335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352227">
                <a:moveTo>
                  <a:pt x="11721830" y="0"/>
                </a:moveTo>
                <a:lnTo>
                  <a:pt x="12192000" y="0"/>
                </a:lnTo>
                <a:lnTo>
                  <a:pt x="12192000" y="3352227"/>
                </a:lnTo>
                <a:lnTo>
                  <a:pt x="11721830" y="3352227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3352227"/>
                </a:lnTo>
                <a:lnTo>
                  <a:pt x="0" y="3352227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rIns="7315200" anchor="b"/>
          <a:lstStyle>
            <a:lvl1pPr>
              <a:defRPr lang="en-US" sz="3200" cap="all" spc="200" baseline="0" dirty="0"/>
            </a:lvl1pPr>
          </a:lstStyle>
          <a:p>
            <a:pPr marL="0" lvl="0"/>
            <a:r>
              <a:rPr lang="en-US" dirty="0"/>
              <a:t>Click to add title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2FF0B66-A4D6-423A-AC8B-48E8CD7DF8B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4534137"/>
            <a:ext cx="12192000" cy="1141953"/>
          </a:xfrm>
          <a:custGeom>
            <a:avLst/>
            <a:gdLst>
              <a:gd name="connsiteX0" fmla="*/ 11721830 w 12192000"/>
              <a:gd name="connsiteY0" fmla="*/ 1 h 1141953"/>
              <a:gd name="connsiteX1" fmla="*/ 12192000 w 12192000"/>
              <a:gd name="connsiteY1" fmla="*/ 1 h 1141953"/>
              <a:gd name="connsiteX2" fmla="*/ 12192000 w 12192000"/>
              <a:gd name="connsiteY2" fmla="*/ 1141953 h 1141953"/>
              <a:gd name="connsiteX3" fmla="*/ 11721830 w 12192000"/>
              <a:gd name="connsiteY3" fmla="*/ 1141953 h 1141953"/>
              <a:gd name="connsiteX4" fmla="*/ 0 w 12192000"/>
              <a:gd name="connsiteY4" fmla="*/ 0 h 1141953"/>
              <a:gd name="connsiteX5" fmla="*/ 5525311 w 12192000"/>
              <a:gd name="connsiteY5" fmla="*/ 0 h 1141953"/>
              <a:gd name="connsiteX6" fmla="*/ 5525311 w 12192000"/>
              <a:gd name="connsiteY6" fmla="*/ 1141952 h 1141953"/>
              <a:gd name="connsiteX7" fmla="*/ 0 w 12192000"/>
              <a:gd name="connsiteY7" fmla="*/ 1141952 h 1141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1141953">
                <a:moveTo>
                  <a:pt x="11721830" y="1"/>
                </a:moveTo>
                <a:lnTo>
                  <a:pt x="12192000" y="1"/>
                </a:lnTo>
                <a:lnTo>
                  <a:pt x="12192000" y="1141953"/>
                </a:lnTo>
                <a:lnTo>
                  <a:pt x="11721830" y="1141953"/>
                </a:lnTo>
                <a:close/>
                <a:moveTo>
                  <a:pt x="0" y="0"/>
                </a:moveTo>
                <a:lnTo>
                  <a:pt x="5525311" y="0"/>
                </a:lnTo>
                <a:lnTo>
                  <a:pt x="5525311" y="1141952"/>
                </a:lnTo>
                <a:lnTo>
                  <a:pt x="0" y="1141952"/>
                </a:ln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</p:spPr>
        <p:txBody>
          <a:bodyPr lIns="960120" tIns="137160" rIns="6400800" anchor="t"/>
          <a:lstStyle>
            <a:lvl1pPr marL="0" indent="0">
              <a:buNone/>
              <a:defRPr lang="en-US" sz="2000" b="0" i="0" spc="200" baseline="0" dirty="0">
                <a:solidFill>
                  <a:schemeClr val="accent5">
                    <a:lumMod val="50000"/>
                  </a:schemeClr>
                </a:solidFill>
              </a:defRPr>
            </a:lvl1pPr>
          </a:lstStyle>
          <a:p>
            <a:pPr marL="228600" lvl="0" indent="-228600"/>
            <a:r>
              <a:rPr lang="en-US" dirty="0"/>
              <a:t>Click to add name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52883E-0EA3-4DCA-BB78-AD84BBE53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1860F9-7B15-486D-B68B-1D5E02F61D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0B89DE-8ADC-4391-8EAF-C713EA699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635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93D2BF-453A-45BE-9E29-EC3F8D9F55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9846" y="1487527"/>
            <a:ext cx="2581554" cy="1325563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1" name="Picture Placeholder 9">
            <a:extLst>
              <a:ext uri="{FF2B5EF4-FFF2-40B4-BE49-F238E27FC236}">
                <a16:creationId xmlns:a16="http://schemas.microsoft.com/office/drawing/2014/main" id="{C47B8159-559E-42C4-AA5B-7642DE427455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793630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2" name="Text Placeholder 17">
            <a:extLst>
              <a:ext uri="{FF2B5EF4-FFF2-40B4-BE49-F238E27FC236}">
                <a16:creationId xmlns:a16="http://schemas.microsoft.com/office/drawing/2014/main" id="{9E9FA76D-767D-4F48-9238-F384F4D4169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93628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3" name="Text Placeholder 17">
            <a:extLst>
              <a:ext uri="{FF2B5EF4-FFF2-40B4-BE49-F238E27FC236}">
                <a16:creationId xmlns:a16="http://schemas.microsoft.com/office/drawing/2014/main" id="{40F2B787-B1D2-493C-ABA2-D6E69C4800D1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793628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4" name="Picture Placeholder 9">
            <a:extLst>
              <a:ext uri="{FF2B5EF4-FFF2-40B4-BE49-F238E27FC236}">
                <a16:creationId xmlns:a16="http://schemas.microsoft.com/office/drawing/2014/main" id="{7FCC4980-412C-49F7-BF30-8693DD9EAC03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7431774" y="677419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5" name="Text Placeholder 17">
            <a:extLst>
              <a:ext uri="{FF2B5EF4-FFF2-40B4-BE49-F238E27FC236}">
                <a16:creationId xmlns:a16="http://schemas.microsoft.com/office/drawing/2014/main" id="{B9BD60DD-95CB-47D1-9C2F-5ACD3882066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31772" y="2299842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6" name="Text Placeholder 17">
            <a:extLst>
              <a:ext uri="{FF2B5EF4-FFF2-40B4-BE49-F238E27FC236}">
                <a16:creationId xmlns:a16="http://schemas.microsoft.com/office/drawing/2014/main" id="{19FF93B2-766D-4558-94BE-49F215C0FF7B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31772" y="2774990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7" name="Picture Placeholder 9">
            <a:extLst>
              <a:ext uri="{FF2B5EF4-FFF2-40B4-BE49-F238E27FC236}">
                <a16:creationId xmlns:a16="http://schemas.microsoft.com/office/drawing/2014/main" id="{F16F9FCC-4EE2-4D18-8257-694E9C80F547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4793630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8" name="Text Placeholder 17">
            <a:extLst>
              <a:ext uri="{FF2B5EF4-FFF2-40B4-BE49-F238E27FC236}">
                <a16:creationId xmlns:a16="http://schemas.microsoft.com/office/drawing/2014/main" id="{F434B9BC-2EC7-4433-BAA8-039EB5BED5C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793628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59" name="Text Placeholder 17">
            <a:extLst>
              <a:ext uri="{FF2B5EF4-FFF2-40B4-BE49-F238E27FC236}">
                <a16:creationId xmlns:a16="http://schemas.microsoft.com/office/drawing/2014/main" id="{6F08FB05-53FB-4C19-A35C-592C4DFDFF4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793628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9589D7D2-07DF-415C-A139-E911869A1BCC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7431774" y="3250138"/>
            <a:ext cx="2357652" cy="1622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Text Placeholder 17">
            <a:extLst>
              <a:ext uri="{FF2B5EF4-FFF2-40B4-BE49-F238E27FC236}">
                <a16:creationId xmlns:a16="http://schemas.microsoft.com/office/drawing/2014/main" id="{E622F2E3-2C07-4ABC-A803-40361BBB738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431772" y="4872561"/>
            <a:ext cx="2357652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62" name="Text Placeholder 17">
            <a:extLst>
              <a:ext uri="{FF2B5EF4-FFF2-40B4-BE49-F238E27FC236}">
                <a16:creationId xmlns:a16="http://schemas.microsoft.com/office/drawing/2014/main" id="{B505FD93-2404-46B6-9EE0-9CABFC5233E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431772" y="5347709"/>
            <a:ext cx="2357652" cy="47514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200" b="0" i="0" cap="none" spc="200" baseline="0"/>
            </a:lvl1pPr>
          </a:lstStyle>
          <a:p>
            <a:pPr lvl="0"/>
            <a:r>
              <a:rPr lang="en-US" dirty="0"/>
              <a:t>Click to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7533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886F38-E337-4504-BF25-D65176023E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4274260"/>
            <a:ext cx="12192000" cy="2583739"/>
          </a:xfrm>
          <a:prstGeom prst="rect">
            <a:avLst/>
          </a:prstGeom>
          <a:solidFill>
            <a:schemeClr val="accent1"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0116A5-69B8-43BF-B141-AC2A4B6CEB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6217" y="1207697"/>
            <a:ext cx="2970156" cy="1622912"/>
          </a:xfrm>
          <a:prstGeom prst="rect">
            <a:avLst/>
          </a:prstGeom>
        </p:spPr>
        <p:txBody>
          <a:bodyPr anchor="b"/>
          <a:lstStyle>
            <a:lvl1pPr algn="ctr">
              <a:defRPr sz="3200" cap="all" spc="200" baseline="0"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D283EBF-8FBA-4A7A-9DCE-23E0BF7F6AA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3780553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48D76D02-A6E3-446F-B85B-CAD9ED06415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451733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90954B1A-CAD7-4645-A1B3-1A5EFD54C97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451733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8" name="Picture Placeholder 9">
            <a:extLst>
              <a:ext uri="{FF2B5EF4-FFF2-40B4-BE49-F238E27FC236}">
                <a16:creationId xmlns:a16="http://schemas.microsoft.com/office/drawing/2014/main" id="{D517EAC0-89E0-4247-B048-92F65C868A7E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5891925" y="1153717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7">
            <a:extLst>
              <a:ext uri="{FF2B5EF4-FFF2-40B4-BE49-F238E27FC236}">
                <a16:creationId xmlns:a16="http://schemas.microsoft.com/office/drawing/2014/main" id="{7F5710E0-5399-4C8A-9D92-390195CB6F2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563105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019883F1-27DD-46A1-AD71-3AE14256007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563105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29" name="Picture Placeholder 9">
            <a:extLst>
              <a:ext uri="{FF2B5EF4-FFF2-40B4-BE49-F238E27FC236}">
                <a16:creationId xmlns:a16="http://schemas.microsoft.com/office/drawing/2014/main" id="{7847BEB8-AC95-445E-AFB4-34B7658BB992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800329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82B5CAB5-1932-4DC0-BBBD-8ABA7C5D5DE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447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E248F87C-2911-41CB-A4BD-6ECD4E13B8C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67447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7" name="Picture Placeholder 9">
            <a:extLst>
              <a:ext uri="{FF2B5EF4-FFF2-40B4-BE49-F238E27FC236}">
                <a16:creationId xmlns:a16="http://schemas.microsoft.com/office/drawing/2014/main" id="{7B6B3681-1E21-44DA-AADA-F5E638A87423}"/>
              </a:ext>
            </a:extLst>
          </p:cNvPr>
          <p:cNvSpPr>
            <a:spLocks noGrp="1"/>
          </p:cNvSpPr>
          <p:nvPr>
            <p:ph type="pic" sz="quarter" idx="47" hasCustomPrompt="1"/>
          </p:nvPr>
        </p:nvSpPr>
        <p:spPr>
          <a:xfrm>
            <a:off x="10114667" y="1153717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3" name="Text Placeholder 17">
            <a:extLst>
              <a:ext uri="{FF2B5EF4-FFF2-40B4-BE49-F238E27FC236}">
                <a16:creationId xmlns:a16="http://schemas.microsoft.com/office/drawing/2014/main" id="{2D88AD4B-15C6-42C2-B9A5-BD645DA67D7E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9785846" y="2299842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D79E337C-DD94-4BC6-9F28-69AC04CD2B3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9785846" y="2774991"/>
            <a:ext cx="2069690" cy="672127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0" name="Picture Placeholder 9">
            <a:extLst>
              <a:ext uri="{FF2B5EF4-FFF2-40B4-BE49-F238E27FC236}">
                <a16:creationId xmlns:a16="http://schemas.microsoft.com/office/drawing/2014/main" id="{B50A84FF-F66B-4AB8-837C-E3025F19E9C0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3780553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7" name="Text Placeholder 17">
            <a:extLst>
              <a:ext uri="{FF2B5EF4-FFF2-40B4-BE49-F238E27FC236}">
                <a16:creationId xmlns:a16="http://schemas.microsoft.com/office/drawing/2014/main" id="{540D9937-87C5-40B3-86E6-F1CBFCA40CA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51733" y="4767397"/>
            <a:ext cx="2069691" cy="47640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0" name="Text Placeholder 17">
            <a:extLst>
              <a:ext uri="{FF2B5EF4-FFF2-40B4-BE49-F238E27FC236}">
                <a16:creationId xmlns:a16="http://schemas.microsoft.com/office/drawing/2014/main" id="{C81570DE-3568-4F16-9DF8-269B29DDE60E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51733" y="5242840"/>
            <a:ext cx="2069691" cy="69719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1" name="Picture Placeholder 9">
            <a:extLst>
              <a:ext uri="{FF2B5EF4-FFF2-40B4-BE49-F238E27FC236}">
                <a16:creationId xmlns:a16="http://schemas.microsoft.com/office/drawing/2014/main" id="{41C26642-ECFF-4F11-B242-BBBA5D672DA0}"/>
              </a:ext>
            </a:extLst>
          </p:cNvPr>
          <p:cNvSpPr>
            <a:spLocks noGrp="1"/>
          </p:cNvSpPr>
          <p:nvPr>
            <p:ph type="pic" sz="quarter" idx="41" hasCustomPrompt="1"/>
          </p:nvPr>
        </p:nvSpPr>
        <p:spPr>
          <a:xfrm>
            <a:off x="5891925" y="3614936"/>
            <a:ext cx="1412050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2" name="Text Placeholder 17">
            <a:extLst>
              <a:ext uri="{FF2B5EF4-FFF2-40B4-BE49-F238E27FC236}">
                <a16:creationId xmlns:a16="http://schemas.microsoft.com/office/drawing/2014/main" id="{5E4E35F3-EC7A-489D-985F-0CA9F0402B0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5563105" y="4768651"/>
            <a:ext cx="2069691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55AFBE6C-8E28-48EC-8798-5E463B8E47ED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563105" y="5243800"/>
            <a:ext cx="2069691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2" name="Picture Placeholder 9">
            <a:extLst>
              <a:ext uri="{FF2B5EF4-FFF2-40B4-BE49-F238E27FC236}">
                <a16:creationId xmlns:a16="http://schemas.microsoft.com/office/drawing/2014/main" id="{BCC40003-8966-4A03-9C79-EB95966FFE0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00329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023FE51B-CC62-42E7-BCF7-123DB0B9244A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447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3CA6C07A-2E37-4897-AF99-5152B241E38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767447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38" name="Picture Placeholder 9">
            <a:extLst>
              <a:ext uri="{FF2B5EF4-FFF2-40B4-BE49-F238E27FC236}">
                <a16:creationId xmlns:a16="http://schemas.microsoft.com/office/drawing/2014/main" id="{026B0125-C5D1-4397-BA37-9D1FCB7DA71E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10114667" y="3614936"/>
            <a:ext cx="1412049" cy="114727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A57BE95A-45E1-4F78-9162-0D9005657D7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9785846" y="4768651"/>
            <a:ext cx="2069690" cy="47514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200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Click to add name</a:t>
            </a:r>
          </a:p>
        </p:txBody>
      </p:sp>
      <p:sp>
        <p:nvSpPr>
          <p:cNvPr id="36" name="Text Placeholder 17">
            <a:extLst>
              <a:ext uri="{FF2B5EF4-FFF2-40B4-BE49-F238E27FC236}">
                <a16:creationId xmlns:a16="http://schemas.microsoft.com/office/drawing/2014/main" id="{EF2F2B86-E2A2-406A-9EED-2FBD6601798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9785846" y="5243800"/>
            <a:ext cx="2069690" cy="69536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None/>
              <a:defRPr sz="1100" b="0" i="0" cap="none" spc="200" baseline="0"/>
            </a:lvl1pPr>
          </a:lstStyle>
          <a:p>
            <a:pPr lvl="0"/>
            <a:r>
              <a:rPr lang="en-US" dirty="0"/>
              <a:t>Click to add title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91FF20-37AD-4448-896C-C37172D16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6AF771-F500-4564-96BB-2AC1F13F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54F218-0E34-408C-AB25-76184E9ACC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1729D4-A164-47A3-830D-E792BCE699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729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B4E19-B10C-43FA-AB4B-5D0396BD64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C552B-0CAD-4920-B258-233A9F86D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83FFB-15A3-4B11-A130-4565577A3F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15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729D4-A164-47A3-830D-E792BCE699E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10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2" r:id="rId7"/>
    <p:sldLayoutId id="2147483663" r:id="rId8"/>
    <p:sldLayoutId id="2147483656" r:id="rId9"/>
    <p:sldLayoutId id="2147483657" r:id="rId10"/>
    <p:sldLayoutId id="2147483664" r:id="rId11"/>
    <p:sldLayoutId id="2147483658" r:id="rId12"/>
    <p:sldLayoutId id="2147483659" r:id="rId13"/>
    <p:sldLayoutId id="2147483660" r:id="rId14"/>
    <p:sldLayoutId id="2147483661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hyperlink" Target="https://youtu.be/kwjTXFerIh0" TargetMode="Externa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asfa.net/page/2024Tours" TargetMode="Externa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latin typeface="Archer Semibold" pitchFamily="50" charset="0"/>
              </a:rPr>
              <a:t>Sales + Marketing Meeting</a:t>
            </a:r>
          </a:p>
        </p:txBody>
      </p:sp>
      <p:pic>
        <p:nvPicPr>
          <p:cNvPr id="8" name="Picture Placeholder 7" descr="A group of birds swimming in the water&#10;&#10;Description automatically generated">
            <a:extLst>
              <a:ext uri="{FF2B5EF4-FFF2-40B4-BE49-F238E27FC236}">
                <a16:creationId xmlns:a16="http://schemas.microsoft.com/office/drawing/2014/main" id="{502D4160-20FC-936E-C1D2-BEBC52E604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4286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6866D2-F4B1-1DE7-7297-72F41CA8D5E4}"/>
              </a:ext>
            </a:extLst>
          </p:cNvPr>
          <p:cNvSpPr txBox="1"/>
          <p:nvPr/>
        </p:nvSpPr>
        <p:spPr>
          <a:xfrm>
            <a:off x="7605055" y="5740699"/>
            <a:ext cx="4114801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Archer Semibold" pitchFamily="50" charset="0"/>
              </a:rPr>
              <a:t>Photo Credit : </a:t>
            </a:r>
            <a:r>
              <a:rPr lang="en-US" sz="2000" b="0" i="0" dirty="0" err="1">
                <a:effectLst/>
                <a:latin typeface="Archer Semibold" pitchFamily="50" charset="0"/>
              </a:rPr>
              <a:t>Cap'n</a:t>
            </a:r>
            <a:r>
              <a:rPr lang="en-US" sz="2000" b="0" i="0" dirty="0">
                <a:effectLst/>
                <a:latin typeface="Archer Semibold" pitchFamily="50" charset="0"/>
              </a:rPr>
              <a:t> Fish's Cruises</a:t>
            </a:r>
            <a:endParaRPr lang="en-US" sz="2000" dirty="0">
              <a:latin typeface="Archer Semi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569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38E3964-EE54-4BDC-A0A3-DC7D197FFB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10586" y="2329867"/>
            <a:ext cx="4685413" cy="3156533"/>
          </a:xfrm>
        </p:spPr>
        <p:txBody>
          <a:bodyPr/>
          <a:lstStyle/>
          <a:p>
            <a:r>
              <a:rPr lang="en-US" dirty="0">
                <a:latin typeface="Archer Semibold" pitchFamily="50" charset="0"/>
              </a:rPr>
              <a:t>Welcome | The Brunswick Hotel</a:t>
            </a:r>
          </a:p>
          <a:p>
            <a:r>
              <a:rPr lang="en-US" dirty="0" err="1">
                <a:latin typeface="Archer Semibold" pitchFamily="50" charset="0"/>
              </a:rPr>
              <a:t>flyte</a:t>
            </a:r>
            <a:r>
              <a:rPr lang="en-US" dirty="0">
                <a:latin typeface="Archer Semibold" pitchFamily="50" charset="0"/>
              </a:rPr>
              <a:t> new media | John Paglio</a:t>
            </a:r>
          </a:p>
          <a:p>
            <a:r>
              <a:rPr lang="en-US" dirty="0">
                <a:latin typeface="Archer Semibold" pitchFamily="50" charset="0"/>
              </a:rPr>
              <a:t>Digital Edge FAM Tour</a:t>
            </a:r>
          </a:p>
          <a:p>
            <a:r>
              <a:rPr lang="en-US" dirty="0">
                <a:latin typeface="Archer Semibold" pitchFamily="50" charset="0"/>
              </a:rPr>
              <a:t>Small + Boutique Meetings Co-Op</a:t>
            </a:r>
          </a:p>
          <a:p>
            <a:r>
              <a:rPr lang="en-US" dirty="0">
                <a:latin typeface="Archer Semibold" pitchFamily="50" charset="0"/>
              </a:rPr>
              <a:t>Round Table Discussion</a:t>
            </a:r>
          </a:p>
        </p:txBody>
      </p:sp>
      <p:pic>
        <p:nvPicPr>
          <p:cNvPr id="19" name="Picture Placeholder 18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046C4EFC-F129-35A0-F7F8-DB3FBF76A43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/>
          <a:srcRect t="4722" b="4722"/>
          <a:stretch>
            <a:fillRect/>
          </a:stretch>
        </p:blipFill>
        <p:spPr/>
      </p:pic>
      <p:pic>
        <p:nvPicPr>
          <p:cNvPr id="21" name="Picture Placeholder 20" descr="A person with a beard and mustache wearing a black shirt&#10;&#10;Description automatically generated">
            <a:extLst>
              <a:ext uri="{FF2B5EF4-FFF2-40B4-BE49-F238E27FC236}">
                <a16:creationId xmlns:a16="http://schemas.microsoft.com/office/drawing/2014/main" id="{C106FE62-FC6C-001F-019F-ACC4D635476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t="3167" b="36463"/>
          <a:stretch/>
        </p:blipFill>
        <p:spPr>
          <a:xfrm>
            <a:off x="7183361" y="3429000"/>
            <a:ext cx="3598052" cy="32581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447A3F-9CE3-1DD9-5AA0-3FC3F2BD6BE3}"/>
              </a:ext>
            </a:extLst>
          </p:cNvPr>
          <p:cNvSpPr txBox="1"/>
          <p:nvPr/>
        </p:nvSpPr>
        <p:spPr>
          <a:xfrm>
            <a:off x="78242" y="1416754"/>
            <a:ext cx="6573794" cy="69521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92476C-6690-B8E6-2F7D-B6FF24F7EC96}"/>
              </a:ext>
            </a:extLst>
          </p:cNvPr>
          <p:cNvSpPr txBox="1"/>
          <p:nvPr/>
        </p:nvSpPr>
        <p:spPr>
          <a:xfrm>
            <a:off x="504543" y="1416754"/>
            <a:ext cx="42754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cher Semibold" pitchFamily="50" charset="0"/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20600422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large white building with columns&#10;&#10;Description automatically generated">
            <a:extLst>
              <a:ext uri="{FF2B5EF4-FFF2-40B4-BE49-F238E27FC236}">
                <a16:creationId xmlns:a16="http://schemas.microsoft.com/office/drawing/2014/main" id="{29311763-3E97-A009-58DD-514D0F7B9E3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27297" r="27297"/>
          <a:stretch/>
        </p:blipFill>
        <p:spPr>
          <a:xfrm>
            <a:off x="838199" y="492124"/>
            <a:ext cx="4635843" cy="60523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F7A2D23-7EE1-28B8-65AE-E2AD49C95968}"/>
              </a:ext>
            </a:extLst>
          </p:cNvPr>
          <p:cNvSpPr/>
          <p:nvPr/>
        </p:nvSpPr>
        <p:spPr>
          <a:xfrm>
            <a:off x="5848349" y="658769"/>
            <a:ext cx="5721178" cy="16579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ED84F1-13A7-78FB-6DB8-8C4408C580D1}"/>
              </a:ext>
            </a:extLst>
          </p:cNvPr>
          <p:cNvSpPr txBox="1"/>
          <p:nvPr/>
        </p:nvSpPr>
        <p:spPr>
          <a:xfrm>
            <a:off x="6391017" y="887579"/>
            <a:ext cx="46358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latin typeface="Archer Semibold" pitchFamily="50" charset="0"/>
              </a:rPr>
              <a:t>THE BRUNSWICK HOTEL</a:t>
            </a:r>
          </a:p>
        </p:txBody>
      </p:sp>
      <p:pic>
        <p:nvPicPr>
          <p:cNvPr id="1026" name="Picture 9">
            <a:extLst>
              <a:ext uri="{FF2B5EF4-FFF2-40B4-BE49-F238E27FC236}">
                <a16:creationId xmlns:a16="http://schemas.microsoft.com/office/drawing/2014/main" id="{9F0EE49C-41C0-89FB-C46F-F880F4DF3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5172" y="2712177"/>
            <a:ext cx="6656828" cy="325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9905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 30">
            <a:extLst>
              <a:ext uri="{FF2B5EF4-FFF2-40B4-BE49-F238E27FC236}">
                <a16:creationId xmlns:a16="http://schemas.microsoft.com/office/drawing/2014/main" id="{C40D3CB1-60FB-44E7-A807-4460AFADD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Archer Semibold" pitchFamily="50" charset="0"/>
              </a:rPr>
              <a:t>Digital Edge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F6EAAA-7889-4E5F-90FD-F5C5492D37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15364" y="1446504"/>
            <a:ext cx="3515704" cy="422365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cher Semibold" pitchFamily="50" charset="0"/>
              </a:rPr>
              <a:t>Maine Meeting Newsletter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766ABB5-79A8-4DFF-B3E4-6E4F29D7941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258640" y="1450065"/>
            <a:ext cx="3515704" cy="837607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Archer Semibold" pitchFamily="50" charset="0"/>
              </a:rPr>
              <a:t>Meet in Maine Campaign</a:t>
            </a:r>
          </a:p>
          <a:p>
            <a:pPr algn="ctr">
              <a:lnSpc>
                <a:spcPct val="100000"/>
              </a:lnSpc>
            </a:pPr>
            <a:r>
              <a:rPr lang="en-US" sz="2000" dirty="0">
                <a:solidFill>
                  <a:schemeClr val="tx1"/>
                </a:solidFill>
                <a:latin typeface="Archer Semibold" pitchFamily="50" charset="0"/>
              </a:rPr>
              <a:t>Video #4​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4333FF0-B429-4B2E-9910-AAF06DC5C72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381160" y="2081097"/>
            <a:ext cx="3393184" cy="1278051"/>
          </a:xfrm>
        </p:spPr>
        <p:txBody>
          <a:bodyPr/>
          <a:lstStyle/>
          <a:p>
            <a:pPr algn="ctr"/>
            <a:endParaRPr lang="en-US" dirty="0"/>
          </a:p>
          <a:p>
            <a:pPr algn="ctr"/>
            <a:r>
              <a:rPr lang="en-US" sz="1400" dirty="0">
                <a:latin typeface="Archer Semibold" pitchFamily="50" charset="0"/>
                <a:hlinkClick r:id="rId2"/>
              </a:rPr>
              <a:t>Endless Year-Round Adventures Await Meeting Attendees in Maine</a:t>
            </a:r>
            <a:endParaRPr lang="en-US" sz="1400" dirty="0">
              <a:latin typeface="Archer Semibold" pitchFamily="50" charset="0"/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299EAE95-5B3F-4A21-B580-4AF9E642AA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69553" y="1446504"/>
            <a:ext cx="3515704" cy="422365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Archer Semibold" pitchFamily="50" charset="0"/>
              </a:rPr>
              <a:t>FAM Tour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94BA8C-B240-9ABF-6402-4DE312AF92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550" y="2148253"/>
            <a:ext cx="1784195" cy="22052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2AD958B-BB3D-F518-FD33-100EBF3E41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8550" y="4339075"/>
            <a:ext cx="1784195" cy="207408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A8F2D5-87CC-BF0D-B525-EF6CAEB108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4489" y="3310760"/>
            <a:ext cx="2526526" cy="282566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86B4C18-F1E9-858D-E1B3-B40F92EA20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5307" y="2111464"/>
            <a:ext cx="1784195" cy="249536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1C36646-7C40-3007-915F-27631FEA5A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35308" y="4569389"/>
            <a:ext cx="1784195" cy="1843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75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people in a courtyard&#10;&#10;Description automatically generated">
            <a:extLst>
              <a:ext uri="{FF2B5EF4-FFF2-40B4-BE49-F238E27FC236}">
                <a16:creationId xmlns:a16="http://schemas.microsoft.com/office/drawing/2014/main" id="{E494A165-D5D8-FFC9-1548-D4C0FBB85B1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5628" r="-2" b="-1"/>
          <a:stretch/>
        </p:blipFill>
        <p:spPr>
          <a:xfrm>
            <a:off x="20" y="10"/>
            <a:ext cx="7661169" cy="6857990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3413C595-4D01-4997-9A0A-E7606687A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108" y="1122363"/>
            <a:ext cx="3901852" cy="319014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Archer Semibold" pitchFamily="50" charset="0"/>
              </a:rPr>
              <a:t>Louisville, KY | June 9-11, 2024</a:t>
            </a:r>
            <a:br>
              <a:rPr lang="en-US" sz="2800" dirty="0">
                <a:solidFill>
                  <a:schemeClr val="tx1"/>
                </a:solidFill>
                <a:latin typeface="Archer Semibold" pitchFamily="50" charset="0"/>
              </a:rPr>
            </a:br>
            <a:br>
              <a:rPr lang="en-US" sz="2800" dirty="0">
                <a:solidFill>
                  <a:schemeClr val="tx1"/>
                </a:solidFill>
                <a:latin typeface="Archer Semibold" pitchFamily="50" charset="0"/>
              </a:rPr>
            </a:br>
            <a:r>
              <a:rPr lang="en-US" sz="2800" dirty="0">
                <a:solidFill>
                  <a:schemeClr val="tx1"/>
                </a:solidFill>
                <a:latin typeface="Archer Semibold" pitchFamily="50" charset="0"/>
              </a:rPr>
              <a:t>1:1 appointments | Networking | Education</a:t>
            </a:r>
            <a:br>
              <a:rPr lang="en-US" sz="2000" dirty="0">
                <a:solidFill>
                  <a:schemeClr val="tx1"/>
                </a:solidFill>
                <a:latin typeface="Archer Semibold" pitchFamily="50" charset="0"/>
              </a:rPr>
            </a:br>
            <a:endParaRPr lang="en-US" sz="2000" dirty="0">
              <a:solidFill>
                <a:schemeClr val="tx1"/>
              </a:solidFill>
              <a:latin typeface="Archer Semibold" pitchFamily="50" charset="0"/>
            </a:endParaRP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7D3E7A5-4BD8-44AD-B116-D2CED7043D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48600" y="4872922"/>
            <a:ext cx="4023360" cy="1208141"/>
          </a:xfrm>
          <a:solidFill>
            <a:schemeClr val="accent5">
              <a:lumMod val="20000"/>
              <a:lumOff val="80000"/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Archer Semibold" pitchFamily="50" charset="0"/>
              </a:rPr>
              <a:t>Co-Op Opportunities</a:t>
            </a:r>
          </a:p>
        </p:txBody>
      </p:sp>
    </p:spTree>
    <p:extLst>
      <p:ext uri="{BB962C8B-B14F-4D97-AF65-F5344CB8AC3E}">
        <p14:creationId xmlns:p14="http://schemas.microsoft.com/office/powerpoint/2010/main" val="399313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432416A3-39EF-4CBE-943D-C79C22FDD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0352" y="571128"/>
            <a:ext cx="10515600" cy="726137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tx1"/>
                </a:solidFill>
                <a:latin typeface="Archer Semibold" pitchFamily="50" charset="0"/>
              </a:rPr>
              <a:t>SimpleView</a:t>
            </a:r>
            <a:r>
              <a:rPr lang="en-US" dirty="0">
                <a:solidFill>
                  <a:schemeClr val="tx1"/>
                </a:solidFill>
                <a:latin typeface="Archer Semibold" pitchFamily="50" charset="0"/>
              </a:rPr>
              <a:t> Housekeeping Notes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AFBEB7-A9AF-468F-820B-D9077A7D0BA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cher Semibold" pitchFamily="50" charset="0"/>
              </a:rPr>
              <a:t>Requests for Information​ (RFI)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B127C79B-F024-434C-825D-15CEE80923F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Send your information to the planner to market directly to their audience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 featured on the event’s website</a:t>
            </a:r>
          </a:p>
          <a:p>
            <a:pPr marL="971550" lvl="1" indent="-285750"/>
            <a:r>
              <a:rPr lang="en-US" sz="1600" dirty="0">
                <a:latin typeface="Archer Semibold" pitchFamily="50" charset="0"/>
              </a:rPr>
              <a:t>NASFA: </a:t>
            </a:r>
            <a:r>
              <a:rPr lang="en-US" sz="1600" u="sng" dirty="0">
                <a:solidFill>
                  <a:srgbClr val="0000FF"/>
                </a:solidFill>
                <a:effectLst/>
                <a:latin typeface="Archer Semibold" pitchFamily="50" charset="0"/>
                <a:ea typeface="Calibri" panose="020F0502020204030204" pitchFamily="34" charset="0"/>
                <a:hlinkClick r:id="rId2"/>
              </a:rPr>
              <a:t>Tours &amp; Activities</a:t>
            </a:r>
            <a:endParaRPr lang="en-US" sz="1600" dirty="0">
              <a:latin typeface="Archer Semibold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Give the planner the opportunity to have your information on file for present and future events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E769AD8-E32B-4302-A770-0424AC0A2A3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tx1"/>
                </a:solidFill>
                <a:latin typeface="Archer Semibold" pitchFamily="50" charset="0"/>
              </a:rPr>
              <a:t>Internal Response​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1F231637-753A-4454-98CA-FD968C0D940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Allow me to streamline communication with the planner by responding YES or NO via Simple 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Let me know that your team has seen it, preventing a reminder email</a:t>
            </a:r>
          </a:p>
        </p:txBody>
      </p:sp>
    </p:spTree>
    <p:extLst>
      <p:ext uri="{BB962C8B-B14F-4D97-AF65-F5344CB8AC3E}">
        <p14:creationId xmlns:p14="http://schemas.microsoft.com/office/powerpoint/2010/main" val="37643952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3D64C50-A740-468A-8AB6-F949358D8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56" y="5746071"/>
            <a:ext cx="7015499" cy="8522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600" dirty="0">
                <a:latin typeface="Archer Semibold" pitchFamily="50" charset="0"/>
              </a:rPr>
              <a:t>Round Table Discussion</a:t>
            </a:r>
          </a:p>
        </p:txBody>
      </p:sp>
      <p:pic>
        <p:nvPicPr>
          <p:cNvPr id="8" name="Picture Placeholder 7" descr="A group of birds swimming in the water&#10;&#10;Description automatically generated">
            <a:extLst>
              <a:ext uri="{FF2B5EF4-FFF2-40B4-BE49-F238E27FC236}">
                <a16:creationId xmlns:a16="http://schemas.microsoft.com/office/drawing/2014/main" id="{502D4160-20FC-936E-C1D2-BEBC52E604B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t="14286"/>
          <a:stretch/>
        </p:blipFill>
        <p:spPr>
          <a:xfrm>
            <a:off x="20" y="10"/>
            <a:ext cx="12191979" cy="5486390"/>
          </a:xfrm>
          <a:prstGeom prst="rect">
            <a:avLst/>
          </a:prstGeom>
          <a:effectLst>
            <a:outerShdw blurRad="596900" dist="330200" dir="8820000" sx="87000" sy="87000" algn="ctr" rotWithShape="0">
              <a:srgbClr val="000000">
                <a:alpha val="29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86866D2-F4B1-1DE7-7297-72F41CA8D5E4}"/>
              </a:ext>
            </a:extLst>
          </p:cNvPr>
          <p:cNvSpPr txBox="1"/>
          <p:nvPr/>
        </p:nvSpPr>
        <p:spPr>
          <a:xfrm>
            <a:off x="7605055" y="5740699"/>
            <a:ext cx="4114801" cy="8522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Bef>
                <a:spcPts val="1000"/>
              </a:spcBef>
            </a:pPr>
            <a:r>
              <a:rPr lang="en-US" sz="2000" dirty="0">
                <a:latin typeface="Archer Semibold" pitchFamily="50" charset="0"/>
              </a:rPr>
              <a:t>Photo Credit : </a:t>
            </a:r>
            <a:r>
              <a:rPr lang="en-US" sz="2000" b="0" i="0" dirty="0" err="1">
                <a:effectLst/>
                <a:latin typeface="Archer Semibold" pitchFamily="50" charset="0"/>
              </a:rPr>
              <a:t>Cap'n</a:t>
            </a:r>
            <a:r>
              <a:rPr lang="en-US" sz="2000" b="0" i="0" dirty="0">
                <a:effectLst/>
                <a:latin typeface="Archer Semibold" pitchFamily="50" charset="0"/>
              </a:rPr>
              <a:t> Fish's Cruises</a:t>
            </a:r>
            <a:endParaRPr lang="en-US" sz="2000" dirty="0">
              <a:latin typeface="Archer Semibold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21583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ED6DA"/>
      </a:accent1>
      <a:accent2>
        <a:srgbClr val="3E7090"/>
      </a:accent2>
      <a:accent3>
        <a:srgbClr val="93A5A8"/>
      </a:accent3>
      <a:accent4>
        <a:srgbClr val="627272"/>
      </a:accent4>
      <a:accent5>
        <a:srgbClr val="BDA07D"/>
      </a:accent5>
      <a:accent6>
        <a:srgbClr val="D8CAB7"/>
      </a:accent6>
      <a:hlink>
        <a:srgbClr val="0563C1"/>
      </a:hlink>
      <a:folHlink>
        <a:srgbClr val="954F72"/>
      </a:folHlink>
    </a:clrScheme>
    <a:fontScheme name="Custom 24">
      <a:majorFont>
        <a:latin typeface="Segoe UI Light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astal_Presentation_TM33468121_Win32_JC_SL_v3" id="{EB91EBED-606F-4526-98F2-0BC37D122083}" vid="{0066A017-97AF-4FCB-BD31-68FEF3C0112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D0C81F5-4E08-4068-8DC9-6D21305E57B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2119E3DC-63DC-4703-A1A6-A21819296CF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E84E3F0-7763-473A-A672-F70F538DAC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7482</TotalTime>
  <Words>170</Words>
  <Application>Microsoft Office PowerPoint</Application>
  <PresentationFormat>Widescreen</PresentationFormat>
  <Paragraphs>29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Archer Semibold</vt:lpstr>
      <vt:lpstr>Arial</vt:lpstr>
      <vt:lpstr>Calibri</vt:lpstr>
      <vt:lpstr>Segoe UI</vt:lpstr>
      <vt:lpstr>Segoe UI Light</vt:lpstr>
      <vt:lpstr>Office Theme</vt:lpstr>
      <vt:lpstr>Sales + Marketing Meeting</vt:lpstr>
      <vt:lpstr>PowerPoint Presentation</vt:lpstr>
      <vt:lpstr>PowerPoint Presentation</vt:lpstr>
      <vt:lpstr>Digital Edge </vt:lpstr>
      <vt:lpstr>Louisville, KY | June 9-11, 2024  1:1 appointments | Networking | Education </vt:lpstr>
      <vt:lpstr>SimpleView Housekeeping Notes</vt:lpstr>
      <vt:lpstr>Round Table 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Sales + Marketing Meeting</dc:title>
  <dc:creator>Linsey MacDougall</dc:creator>
  <cp:lastModifiedBy>Linsey MacDougall</cp:lastModifiedBy>
  <cp:revision>22</cp:revision>
  <dcterms:created xsi:type="dcterms:W3CDTF">2024-04-05T14:07:21Z</dcterms:created>
  <dcterms:modified xsi:type="dcterms:W3CDTF">2024-04-16T20:36:00Z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